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1" r:id="rId4"/>
    <p:sldId id="259" r:id="rId5"/>
    <p:sldId id="263" r:id="rId6"/>
    <p:sldId id="283" r:id="rId7"/>
    <p:sldId id="258" r:id="rId8"/>
    <p:sldId id="272" r:id="rId9"/>
    <p:sldId id="284" r:id="rId10"/>
    <p:sldId id="281" r:id="rId11"/>
    <p:sldId id="282" r:id="rId12"/>
    <p:sldId id="270" r:id="rId13"/>
    <p:sldId id="257" r:id="rId14"/>
    <p:sldId id="262" r:id="rId15"/>
    <p:sldId id="269" r:id="rId16"/>
    <p:sldId id="266" r:id="rId17"/>
    <p:sldId id="265" r:id="rId18"/>
    <p:sldId id="260" r:id="rId19"/>
    <p:sldId id="261" r:id="rId20"/>
    <p:sldId id="279" r:id="rId21"/>
    <p:sldId id="280" r:id="rId22"/>
    <p:sldId id="276" r:id="rId23"/>
    <p:sldId id="268"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C3035-3A6A-4760-BAA4-BDA4EAA9D914}"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n-US"/>
        </a:p>
      </dgm:t>
    </dgm:pt>
    <dgm:pt modelId="{DC54D2BA-4EA1-484E-A1AF-02FC9EAE0320}">
      <dgm:prSet phldrT="[Text]"/>
      <dgm:spPr/>
      <dgm:t>
        <a:bodyPr/>
        <a:lstStyle/>
        <a:p>
          <a:r>
            <a:rPr lang="en-US" dirty="0"/>
            <a:t>Key Performance Indicators</a:t>
          </a:r>
        </a:p>
      </dgm:t>
    </dgm:pt>
    <dgm:pt modelId="{C126D975-CE53-4D8C-86A7-52E18039E84A}" type="parTrans" cxnId="{8797A738-1A18-4FD3-BFA8-9E36275CA7FF}">
      <dgm:prSet/>
      <dgm:spPr/>
      <dgm:t>
        <a:bodyPr/>
        <a:lstStyle/>
        <a:p>
          <a:endParaRPr lang="en-US"/>
        </a:p>
      </dgm:t>
    </dgm:pt>
    <dgm:pt modelId="{2706C05B-D19D-4CEE-AA3F-F8DE8A04CD0E}" type="sibTrans" cxnId="{8797A738-1A18-4FD3-BFA8-9E36275CA7FF}">
      <dgm:prSet/>
      <dgm:spPr/>
      <dgm:t>
        <a:bodyPr/>
        <a:lstStyle/>
        <a:p>
          <a:endParaRPr lang="en-US"/>
        </a:p>
      </dgm:t>
    </dgm:pt>
    <dgm:pt modelId="{780CBCA0-0CA2-4E9C-93ED-3FFC330FDF5A}">
      <dgm:prSet phldrT="[Text]"/>
      <dgm:spPr/>
      <dgm:t>
        <a:bodyPr/>
        <a:lstStyle/>
        <a:p>
          <a:r>
            <a:rPr lang="en-US" dirty="0"/>
            <a:t>Policies and Procedures</a:t>
          </a:r>
        </a:p>
      </dgm:t>
    </dgm:pt>
    <dgm:pt modelId="{BE285AC6-EBDA-4E42-A5B4-ED85AA6423DB}" type="parTrans" cxnId="{68B94991-7B36-46D6-8DB9-5FD9ADB7DFC5}">
      <dgm:prSet/>
      <dgm:spPr/>
      <dgm:t>
        <a:bodyPr/>
        <a:lstStyle/>
        <a:p>
          <a:endParaRPr lang="en-US"/>
        </a:p>
      </dgm:t>
    </dgm:pt>
    <dgm:pt modelId="{C4D832A8-49D2-4354-8024-8848562AF66D}" type="sibTrans" cxnId="{68B94991-7B36-46D6-8DB9-5FD9ADB7DFC5}">
      <dgm:prSet/>
      <dgm:spPr/>
      <dgm:t>
        <a:bodyPr/>
        <a:lstStyle/>
        <a:p>
          <a:endParaRPr lang="en-US"/>
        </a:p>
      </dgm:t>
    </dgm:pt>
    <dgm:pt modelId="{31CC9C55-CF13-4807-BD90-9461BE27C107}">
      <dgm:prSet phldrT="[Text]"/>
      <dgm:spPr/>
      <dgm:t>
        <a:bodyPr/>
        <a:lstStyle/>
        <a:p>
          <a:r>
            <a:rPr lang="en-US" dirty="0"/>
            <a:t>Faculty Development Sessions</a:t>
          </a:r>
        </a:p>
      </dgm:t>
    </dgm:pt>
    <dgm:pt modelId="{529BB117-5BAB-48CE-A248-47E3D5312C75}" type="parTrans" cxnId="{719684BF-69C7-4CFD-8B83-31FA3205D475}">
      <dgm:prSet/>
      <dgm:spPr/>
      <dgm:t>
        <a:bodyPr/>
        <a:lstStyle/>
        <a:p>
          <a:endParaRPr lang="en-US"/>
        </a:p>
      </dgm:t>
    </dgm:pt>
    <dgm:pt modelId="{10A2F6E4-29D6-4475-99BE-87F7491C82FA}" type="sibTrans" cxnId="{719684BF-69C7-4CFD-8B83-31FA3205D475}">
      <dgm:prSet/>
      <dgm:spPr/>
      <dgm:t>
        <a:bodyPr/>
        <a:lstStyle/>
        <a:p>
          <a:endParaRPr lang="en-US"/>
        </a:p>
      </dgm:t>
    </dgm:pt>
    <dgm:pt modelId="{15A65735-719D-45C4-B511-A45461EB9C84}">
      <dgm:prSet phldrT="[Text]"/>
      <dgm:spPr/>
      <dgm:t>
        <a:bodyPr/>
        <a:lstStyle/>
        <a:p>
          <a:r>
            <a:rPr lang="en-US" dirty="0"/>
            <a:t>Community Engagement Events</a:t>
          </a:r>
        </a:p>
      </dgm:t>
    </dgm:pt>
    <dgm:pt modelId="{3B5C1F3D-911D-464C-B609-9C2F5A5D4648}" type="parTrans" cxnId="{A7817D21-6B06-4970-AB8E-9C6B446BC6F9}">
      <dgm:prSet/>
      <dgm:spPr/>
      <dgm:t>
        <a:bodyPr/>
        <a:lstStyle/>
        <a:p>
          <a:endParaRPr lang="en-US"/>
        </a:p>
      </dgm:t>
    </dgm:pt>
    <dgm:pt modelId="{D04487AB-3B4D-43EA-99F4-DA68BBC3616F}" type="sibTrans" cxnId="{A7817D21-6B06-4970-AB8E-9C6B446BC6F9}">
      <dgm:prSet/>
      <dgm:spPr/>
      <dgm:t>
        <a:bodyPr/>
        <a:lstStyle/>
        <a:p>
          <a:endParaRPr lang="en-US"/>
        </a:p>
      </dgm:t>
    </dgm:pt>
    <dgm:pt modelId="{2C37B092-E348-4AD4-877B-FCE879DF4B49}">
      <dgm:prSet phldrT="[Text]"/>
      <dgm:spPr/>
      <dgm:t>
        <a:bodyPr/>
        <a:lstStyle/>
        <a:p>
          <a:r>
            <a:rPr lang="en-US" dirty="0"/>
            <a:t>Research Seminars</a:t>
          </a:r>
        </a:p>
      </dgm:t>
    </dgm:pt>
    <dgm:pt modelId="{639CD084-16D4-4C2F-8229-E1FF9866E21C}" type="parTrans" cxnId="{C8EBB5FF-F368-449B-87BE-7D3C3DF45D26}">
      <dgm:prSet/>
      <dgm:spPr/>
      <dgm:t>
        <a:bodyPr/>
        <a:lstStyle/>
        <a:p>
          <a:endParaRPr lang="en-US"/>
        </a:p>
      </dgm:t>
    </dgm:pt>
    <dgm:pt modelId="{1A02FC43-0235-4AEF-B996-F1F7DCB9003E}" type="sibTrans" cxnId="{C8EBB5FF-F368-449B-87BE-7D3C3DF45D26}">
      <dgm:prSet/>
      <dgm:spPr/>
      <dgm:t>
        <a:bodyPr/>
        <a:lstStyle/>
        <a:p>
          <a:endParaRPr lang="en-US"/>
        </a:p>
      </dgm:t>
    </dgm:pt>
    <dgm:pt modelId="{C60D765A-8C18-4FA5-9976-69FF812A1BD5}">
      <dgm:prSet phldrT="[Text]"/>
      <dgm:spPr/>
      <dgm:t>
        <a:bodyPr/>
        <a:lstStyle/>
        <a:p>
          <a:r>
            <a:rPr lang="en-US" dirty="0"/>
            <a:t>Career Counseling Sessions</a:t>
          </a:r>
        </a:p>
      </dgm:t>
    </dgm:pt>
    <dgm:pt modelId="{3762A504-1BDD-4834-B290-0A08E7F6E2B9}" type="parTrans" cxnId="{BCF90E2E-5025-4982-B87F-A383EE32DAB3}">
      <dgm:prSet/>
      <dgm:spPr/>
      <dgm:t>
        <a:bodyPr/>
        <a:lstStyle/>
        <a:p>
          <a:endParaRPr lang="en-US"/>
        </a:p>
      </dgm:t>
    </dgm:pt>
    <dgm:pt modelId="{96D1C404-F494-4859-A855-E3025F8904C1}" type="sibTrans" cxnId="{BCF90E2E-5025-4982-B87F-A383EE32DAB3}">
      <dgm:prSet/>
      <dgm:spPr/>
      <dgm:t>
        <a:bodyPr/>
        <a:lstStyle/>
        <a:p>
          <a:endParaRPr lang="en-US"/>
        </a:p>
      </dgm:t>
    </dgm:pt>
    <dgm:pt modelId="{B008F87A-F3FF-433A-BD2A-8BE9FD541DA2}">
      <dgm:prSet phldrT="[Text]"/>
      <dgm:spPr/>
      <dgm:t>
        <a:bodyPr/>
        <a:lstStyle/>
        <a:p>
          <a:r>
            <a:rPr lang="en-US" dirty="0"/>
            <a:t>Extra-curricular Activities</a:t>
          </a:r>
        </a:p>
      </dgm:t>
    </dgm:pt>
    <dgm:pt modelId="{FAA1A625-14A2-40B2-84B8-CBD14E83DA5C}" type="parTrans" cxnId="{2EC20736-E474-4B5B-9BD8-8B8BA12AD487}">
      <dgm:prSet/>
      <dgm:spPr/>
      <dgm:t>
        <a:bodyPr/>
        <a:lstStyle/>
        <a:p>
          <a:endParaRPr lang="en-US"/>
        </a:p>
      </dgm:t>
    </dgm:pt>
    <dgm:pt modelId="{F1D6B3D6-2969-4AA7-94ED-273D873CD8A0}" type="sibTrans" cxnId="{2EC20736-E474-4B5B-9BD8-8B8BA12AD487}">
      <dgm:prSet/>
      <dgm:spPr/>
      <dgm:t>
        <a:bodyPr/>
        <a:lstStyle/>
        <a:p>
          <a:endParaRPr lang="en-US"/>
        </a:p>
      </dgm:t>
    </dgm:pt>
    <dgm:pt modelId="{5181AB8F-CEA6-4CC9-A4E2-8D6FFE7A6928}">
      <dgm:prSet phldrT="[Text]"/>
      <dgm:spPr/>
      <dgm:t>
        <a:bodyPr/>
        <a:lstStyle/>
        <a:p>
          <a:r>
            <a:rPr lang="en-US" dirty="0"/>
            <a:t>Meeting Minutes</a:t>
          </a:r>
        </a:p>
      </dgm:t>
    </dgm:pt>
    <dgm:pt modelId="{16F888CD-51FB-4711-9D4F-33905EE5B280}" type="parTrans" cxnId="{668C8423-104D-41DB-A38F-C30455AA6865}">
      <dgm:prSet/>
      <dgm:spPr/>
      <dgm:t>
        <a:bodyPr/>
        <a:lstStyle/>
        <a:p>
          <a:endParaRPr lang="en-US"/>
        </a:p>
      </dgm:t>
    </dgm:pt>
    <dgm:pt modelId="{B90B207F-3EBD-4417-B410-DE9EE88143E5}" type="sibTrans" cxnId="{668C8423-104D-41DB-A38F-C30455AA6865}">
      <dgm:prSet/>
      <dgm:spPr/>
      <dgm:t>
        <a:bodyPr/>
        <a:lstStyle/>
        <a:p>
          <a:endParaRPr lang="en-US"/>
        </a:p>
      </dgm:t>
    </dgm:pt>
    <dgm:pt modelId="{E3A6B31F-5DA2-4BCC-BED8-17783E925EF5}" type="pres">
      <dgm:prSet presAssocID="{E6CC3035-3A6A-4760-BAA4-BDA4EAA9D914}" presName="linear" presStyleCnt="0">
        <dgm:presLayoutVars>
          <dgm:animLvl val="lvl"/>
          <dgm:resizeHandles val="exact"/>
        </dgm:presLayoutVars>
      </dgm:prSet>
      <dgm:spPr/>
    </dgm:pt>
    <dgm:pt modelId="{5656D003-8182-4339-AEE6-CA48D2F259E4}" type="pres">
      <dgm:prSet presAssocID="{DC54D2BA-4EA1-484E-A1AF-02FC9EAE0320}" presName="parentText" presStyleLbl="node1" presStyleIdx="0" presStyleCnt="8">
        <dgm:presLayoutVars>
          <dgm:chMax val="0"/>
          <dgm:bulletEnabled val="1"/>
        </dgm:presLayoutVars>
      </dgm:prSet>
      <dgm:spPr/>
    </dgm:pt>
    <dgm:pt modelId="{5B5441E7-423F-4E48-829D-55CEB77F3B19}" type="pres">
      <dgm:prSet presAssocID="{2706C05B-D19D-4CEE-AA3F-F8DE8A04CD0E}" presName="spacer" presStyleCnt="0"/>
      <dgm:spPr/>
    </dgm:pt>
    <dgm:pt modelId="{5FA9F652-5B27-4B4E-A09B-E409760876F7}" type="pres">
      <dgm:prSet presAssocID="{780CBCA0-0CA2-4E9C-93ED-3FFC330FDF5A}" presName="parentText" presStyleLbl="node1" presStyleIdx="1" presStyleCnt="8">
        <dgm:presLayoutVars>
          <dgm:chMax val="0"/>
          <dgm:bulletEnabled val="1"/>
        </dgm:presLayoutVars>
      </dgm:prSet>
      <dgm:spPr/>
    </dgm:pt>
    <dgm:pt modelId="{B392750F-5F58-47F2-8DD4-A9F637FE5BA7}" type="pres">
      <dgm:prSet presAssocID="{C4D832A8-49D2-4354-8024-8848562AF66D}" presName="spacer" presStyleCnt="0"/>
      <dgm:spPr/>
    </dgm:pt>
    <dgm:pt modelId="{B6EA043E-2677-4B66-A4BC-77F6C8B25BF3}" type="pres">
      <dgm:prSet presAssocID="{31CC9C55-CF13-4807-BD90-9461BE27C107}" presName="parentText" presStyleLbl="node1" presStyleIdx="2" presStyleCnt="8">
        <dgm:presLayoutVars>
          <dgm:chMax val="0"/>
          <dgm:bulletEnabled val="1"/>
        </dgm:presLayoutVars>
      </dgm:prSet>
      <dgm:spPr/>
    </dgm:pt>
    <dgm:pt modelId="{FC94A7B7-8F3F-4E6C-9263-3121BE56BC94}" type="pres">
      <dgm:prSet presAssocID="{10A2F6E4-29D6-4475-99BE-87F7491C82FA}" presName="spacer" presStyleCnt="0"/>
      <dgm:spPr/>
    </dgm:pt>
    <dgm:pt modelId="{47E55FF7-3734-45C1-BE99-9AF05F4EE90A}" type="pres">
      <dgm:prSet presAssocID="{15A65735-719D-45C4-B511-A45461EB9C84}" presName="parentText" presStyleLbl="node1" presStyleIdx="3" presStyleCnt="8">
        <dgm:presLayoutVars>
          <dgm:chMax val="0"/>
          <dgm:bulletEnabled val="1"/>
        </dgm:presLayoutVars>
      </dgm:prSet>
      <dgm:spPr/>
    </dgm:pt>
    <dgm:pt modelId="{3DB41C06-CA82-457D-AB87-E6B13C16519A}" type="pres">
      <dgm:prSet presAssocID="{D04487AB-3B4D-43EA-99F4-DA68BBC3616F}" presName="spacer" presStyleCnt="0"/>
      <dgm:spPr/>
    </dgm:pt>
    <dgm:pt modelId="{80B266DF-7B06-42AA-8CAC-37CE57B5D85D}" type="pres">
      <dgm:prSet presAssocID="{2C37B092-E348-4AD4-877B-FCE879DF4B49}" presName="parentText" presStyleLbl="node1" presStyleIdx="4" presStyleCnt="8">
        <dgm:presLayoutVars>
          <dgm:chMax val="0"/>
          <dgm:bulletEnabled val="1"/>
        </dgm:presLayoutVars>
      </dgm:prSet>
      <dgm:spPr/>
    </dgm:pt>
    <dgm:pt modelId="{0FE03E67-AE10-41AE-8A46-668E588A61DF}" type="pres">
      <dgm:prSet presAssocID="{1A02FC43-0235-4AEF-B996-F1F7DCB9003E}" presName="spacer" presStyleCnt="0"/>
      <dgm:spPr/>
    </dgm:pt>
    <dgm:pt modelId="{998D8F63-51C8-4531-8298-90D069EAA3C9}" type="pres">
      <dgm:prSet presAssocID="{C60D765A-8C18-4FA5-9976-69FF812A1BD5}" presName="parentText" presStyleLbl="node1" presStyleIdx="5" presStyleCnt="8">
        <dgm:presLayoutVars>
          <dgm:chMax val="0"/>
          <dgm:bulletEnabled val="1"/>
        </dgm:presLayoutVars>
      </dgm:prSet>
      <dgm:spPr/>
    </dgm:pt>
    <dgm:pt modelId="{C34D34E2-16B0-49AA-9433-ED0F980388D3}" type="pres">
      <dgm:prSet presAssocID="{96D1C404-F494-4859-A855-E3025F8904C1}" presName="spacer" presStyleCnt="0"/>
      <dgm:spPr/>
    </dgm:pt>
    <dgm:pt modelId="{224D1A42-8A99-48CD-A438-4EFC2B80DF47}" type="pres">
      <dgm:prSet presAssocID="{B008F87A-F3FF-433A-BD2A-8BE9FD541DA2}" presName="parentText" presStyleLbl="node1" presStyleIdx="6" presStyleCnt="8">
        <dgm:presLayoutVars>
          <dgm:chMax val="0"/>
          <dgm:bulletEnabled val="1"/>
        </dgm:presLayoutVars>
      </dgm:prSet>
      <dgm:spPr/>
    </dgm:pt>
    <dgm:pt modelId="{99BA4597-A33C-43C1-AED2-B6D99CB46A58}" type="pres">
      <dgm:prSet presAssocID="{F1D6B3D6-2969-4AA7-94ED-273D873CD8A0}" presName="spacer" presStyleCnt="0"/>
      <dgm:spPr/>
    </dgm:pt>
    <dgm:pt modelId="{1B0A8FFE-3A5D-4A03-818E-2911A4029A41}" type="pres">
      <dgm:prSet presAssocID="{5181AB8F-CEA6-4CC9-A4E2-8D6FFE7A6928}" presName="parentText" presStyleLbl="node1" presStyleIdx="7" presStyleCnt="8">
        <dgm:presLayoutVars>
          <dgm:chMax val="0"/>
          <dgm:bulletEnabled val="1"/>
        </dgm:presLayoutVars>
      </dgm:prSet>
      <dgm:spPr/>
    </dgm:pt>
  </dgm:ptLst>
  <dgm:cxnLst>
    <dgm:cxn modelId="{B46E8A0D-6436-4F42-B459-4592FD979E26}" type="presOf" srcId="{5181AB8F-CEA6-4CC9-A4E2-8D6FFE7A6928}" destId="{1B0A8FFE-3A5D-4A03-818E-2911A4029A41}" srcOrd="0" destOrd="0" presId="urn:microsoft.com/office/officeart/2005/8/layout/vList2"/>
    <dgm:cxn modelId="{A7817D21-6B06-4970-AB8E-9C6B446BC6F9}" srcId="{E6CC3035-3A6A-4760-BAA4-BDA4EAA9D914}" destId="{15A65735-719D-45C4-B511-A45461EB9C84}" srcOrd="3" destOrd="0" parTransId="{3B5C1F3D-911D-464C-B609-9C2F5A5D4648}" sibTransId="{D04487AB-3B4D-43EA-99F4-DA68BBC3616F}"/>
    <dgm:cxn modelId="{668C8423-104D-41DB-A38F-C30455AA6865}" srcId="{E6CC3035-3A6A-4760-BAA4-BDA4EAA9D914}" destId="{5181AB8F-CEA6-4CC9-A4E2-8D6FFE7A6928}" srcOrd="7" destOrd="0" parTransId="{16F888CD-51FB-4711-9D4F-33905EE5B280}" sibTransId="{B90B207F-3EBD-4417-B410-DE9EE88143E5}"/>
    <dgm:cxn modelId="{BCF90E2E-5025-4982-B87F-A383EE32DAB3}" srcId="{E6CC3035-3A6A-4760-BAA4-BDA4EAA9D914}" destId="{C60D765A-8C18-4FA5-9976-69FF812A1BD5}" srcOrd="5" destOrd="0" parTransId="{3762A504-1BDD-4834-B290-0A08E7F6E2B9}" sibTransId="{96D1C404-F494-4859-A855-E3025F8904C1}"/>
    <dgm:cxn modelId="{2EC20736-E474-4B5B-9BD8-8B8BA12AD487}" srcId="{E6CC3035-3A6A-4760-BAA4-BDA4EAA9D914}" destId="{B008F87A-F3FF-433A-BD2A-8BE9FD541DA2}" srcOrd="6" destOrd="0" parTransId="{FAA1A625-14A2-40B2-84B8-CBD14E83DA5C}" sibTransId="{F1D6B3D6-2969-4AA7-94ED-273D873CD8A0}"/>
    <dgm:cxn modelId="{8797A738-1A18-4FD3-BFA8-9E36275CA7FF}" srcId="{E6CC3035-3A6A-4760-BAA4-BDA4EAA9D914}" destId="{DC54D2BA-4EA1-484E-A1AF-02FC9EAE0320}" srcOrd="0" destOrd="0" parTransId="{C126D975-CE53-4D8C-86A7-52E18039E84A}" sibTransId="{2706C05B-D19D-4CEE-AA3F-F8DE8A04CD0E}"/>
    <dgm:cxn modelId="{5639AE3F-CD67-4437-A34A-5F7209D787A5}" type="presOf" srcId="{E6CC3035-3A6A-4760-BAA4-BDA4EAA9D914}" destId="{E3A6B31F-5DA2-4BCC-BED8-17783E925EF5}" srcOrd="0" destOrd="0" presId="urn:microsoft.com/office/officeart/2005/8/layout/vList2"/>
    <dgm:cxn modelId="{1D1B3B44-25B9-49A5-9E0D-8E1BDA039271}" type="presOf" srcId="{B008F87A-F3FF-433A-BD2A-8BE9FD541DA2}" destId="{224D1A42-8A99-48CD-A438-4EFC2B80DF47}" srcOrd="0" destOrd="0" presId="urn:microsoft.com/office/officeart/2005/8/layout/vList2"/>
    <dgm:cxn modelId="{5982A953-B8F6-455D-846E-5EF4A1AC6322}" type="presOf" srcId="{15A65735-719D-45C4-B511-A45461EB9C84}" destId="{47E55FF7-3734-45C1-BE99-9AF05F4EE90A}" srcOrd="0" destOrd="0" presId="urn:microsoft.com/office/officeart/2005/8/layout/vList2"/>
    <dgm:cxn modelId="{50071F8F-BDD3-40EA-AD67-E427C79E7377}" type="presOf" srcId="{31CC9C55-CF13-4807-BD90-9461BE27C107}" destId="{B6EA043E-2677-4B66-A4BC-77F6C8B25BF3}" srcOrd="0" destOrd="0" presId="urn:microsoft.com/office/officeart/2005/8/layout/vList2"/>
    <dgm:cxn modelId="{68B94991-7B36-46D6-8DB9-5FD9ADB7DFC5}" srcId="{E6CC3035-3A6A-4760-BAA4-BDA4EAA9D914}" destId="{780CBCA0-0CA2-4E9C-93ED-3FFC330FDF5A}" srcOrd="1" destOrd="0" parTransId="{BE285AC6-EBDA-4E42-A5B4-ED85AA6423DB}" sibTransId="{C4D832A8-49D2-4354-8024-8848562AF66D}"/>
    <dgm:cxn modelId="{2B00AD92-2154-43E6-BF88-31E0546F526D}" type="presOf" srcId="{780CBCA0-0CA2-4E9C-93ED-3FFC330FDF5A}" destId="{5FA9F652-5B27-4B4E-A09B-E409760876F7}" srcOrd="0" destOrd="0" presId="urn:microsoft.com/office/officeart/2005/8/layout/vList2"/>
    <dgm:cxn modelId="{7F20AF93-C5E2-495A-A224-1D5827EC336D}" type="presOf" srcId="{2C37B092-E348-4AD4-877B-FCE879DF4B49}" destId="{80B266DF-7B06-42AA-8CAC-37CE57B5D85D}" srcOrd="0" destOrd="0" presId="urn:microsoft.com/office/officeart/2005/8/layout/vList2"/>
    <dgm:cxn modelId="{5B9AAE9E-CFCB-41CA-9E9E-6DF18B06750E}" type="presOf" srcId="{DC54D2BA-4EA1-484E-A1AF-02FC9EAE0320}" destId="{5656D003-8182-4339-AEE6-CA48D2F259E4}" srcOrd="0" destOrd="0" presId="urn:microsoft.com/office/officeart/2005/8/layout/vList2"/>
    <dgm:cxn modelId="{19056FA5-9C9F-4882-896F-A43340A4EC79}" type="presOf" srcId="{C60D765A-8C18-4FA5-9976-69FF812A1BD5}" destId="{998D8F63-51C8-4531-8298-90D069EAA3C9}" srcOrd="0" destOrd="0" presId="urn:microsoft.com/office/officeart/2005/8/layout/vList2"/>
    <dgm:cxn modelId="{719684BF-69C7-4CFD-8B83-31FA3205D475}" srcId="{E6CC3035-3A6A-4760-BAA4-BDA4EAA9D914}" destId="{31CC9C55-CF13-4807-BD90-9461BE27C107}" srcOrd="2" destOrd="0" parTransId="{529BB117-5BAB-48CE-A248-47E3D5312C75}" sibTransId="{10A2F6E4-29D6-4475-99BE-87F7491C82FA}"/>
    <dgm:cxn modelId="{C8EBB5FF-F368-449B-87BE-7D3C3DF45D26}" srcId="{E6CC3035-3A6A-4760-BAA4-BDA4EAA9D914}" destId="{2C37B092-E348-4AD4-877B-FCE879DF4B49}" srcOrd="4" destOrd="0" parTransId="{639CD084-16D4-4C2F-8229-E1FF9866E21C}" sibTransId="{1A02FC43-0235-4AEF-B996-F1F7DCB9003E}"/>
    <dgm:cxn modelId="{38752CD3-2449-48BF-B146-C6F6B18C8AFA}" type="presParOf" srcId="{E3A6B31F-5DA2-4BCC-BED8-17783E925EF5}" destId="{5656D003-8182-4339-AEE6-CA48D2F259E4}" srcOrd="0" destOrd="0" presId="urn:microsoft.com/office/officeart/2005/8/layout/vList2"/>
    <dgm:cxn modelId="{BB7B90A7-3229-4787-9AFA-17A58847CD75}" type="presParOf" srcId="{E3A6B31F-5DA2-4BCC-BED8-17783E925EF5}" destId="{5B5441E7-423F-4E48-829D-55CEB77F3B19}" srcOrd="1" destOrd="0" presId="urn:microsoft.com/office/officeart/2005/8/layout/vList2"/>
    <dgm:cxn modelId="{011D441E-31E3-45AC-BC4A-012EC2E2B37E}" type="presParOf" srcId="{E3A6B31F-5DA2-4BCC-BED8-17783E925EF5}" destId="{5FA9F652-5B27-4B4E-A09B-E409760876F7}" srcOrd="2" destOrd="0" presId="urn:microsoft.com/office/officeart/2005/8/layout/vList2"/>
    <dgm:cxn modelId="{6DE4CD02-A3D1-435F-B81E-6997F39BC9F5}" type="presParOf" srcId="{E3A6B31F-5DA2-4BCC-BED8-17783E925EF5}" destId="{B392750F-5F58-47F2-8DD4-A9F637FE5BA7}" srcOrd="3" destOrd="0" presId="urn:microsoft.com/office/officeart/2005/8/layout/vList2"/>
    <dgm:cxn modelId="{B2DC3942-7C9E-43AD-9401-E2B4A3ECDF7D}" type="presParOf" srcId="{E3A6B31F-5DA2-4BCC-BED8-17783E925EF5}" destId="{B6EA043E-2677-4B66-A4BC-77F6C8B25BF3}" srcOrd="4" destOrd="0" presId="urn:microsoft.com/office/officeart/2005/8/layout/vList2"/>
    <dgm:cxn modelId="{6967B52E-AD55-45B7-8830-6E47101BCE79}" type="presParOf" srcId="{E3A6B31F-5DA2-4BCC-BED8-17783E925EF5}" destId="{FC94A7B7-8F3F-4E6C-9263-3121BE56BC94}" srcOrd="5" destOrd="0" presId="urn:microsoft.com/office/officeart/2005/8/layout/vList2"/>
    <dgm:cxn modelId="{D6BA6695-1052-46BF-BBBE-F4D4FFEB7DDC}" type="presParOf" srcId="{E3A6B31F-5DA2-4BCC-BED8-17783E925EF5}" destId="{47E55FF7-3734-45C1-BE99-9AF05F4EE90A}" srcOrd="6" destOrd="0" presId="urn:microsoft.com/office/officeart/2005/8/layout/vList2"/>
    <dgm:cxn modelId="{238D5B25-B834-4EA9-950C-5EF4971158F2}" type="presParOf" srcId="{E3A6B31F-5DA2-4BCC-BED8-17783E925EF5}" destId="{3DB41C06-CA82-457D-AB87-E6B13C16519A}" srcOrd="7" destOrd="0" presId="urn:microsoft.com/office/officeart/2005/8/layout/vList2"/>
    <dgm:cxn modelId="{3DDEB9FF-0FC2-4DA2-89B2-3F6C4DDE7D4E}" type="presParOf" srcId="{E3A6B31F-5DA2-4BCC-BED8-17783E925EF5}" destId="{80B266DF-7B06-42AA-8CAC-37CE57B5D85D}" srcOrd="8" destOrd="0" presId="urn:microsoft.com/office/officeart/2005/8/layout/vList2"/>
    <dgm:cxn modelId="{6DFA660A-9771-47AA-93BB-5FCC59E1C8C0}" type="presParOf" srcId="{E3A6B31F-5DA2-4BCC-BED8-17783E925EF5}" destId="{0FE03E67-AE10-41AE-8A46-668E588A61DF}" srcOrd="9" destOrd="0" presId="urn:microsoft.com/office/officeart/2005/8/layout/vList2"/>
    <dgm:cxn modelId="{E3CAFEBD-FADE-4FEB-8A8D-8A61EFDD678E}" type="presParOf" srcId="{E3A6B31F-5DA2-4BCC-BED8-17783E925EF5}" destId="{998D8F63-51C8-4531-8298-90D069EAA3C9}" srcOrd="10" destOrd="0" presId="urn:microsoft.com/office/officeart/2005/8/layout/vList2"/>
    <dgm:cxn modelId="{FAA02511-8143-47CA-BBED-F641CE9CEE08}" type="presParOf" srcId="{E3A6B31F-5DA2-4BCC-BED8-17783E925EF5}" destId="{C34D34E2-16B0-49AA-9433-ED0F980388D3}" srcOrd="11" destOrd="0" presId="urn:microsoft.com/office/officeart/2005/8/layout/vList2"/>
    <dgm:cxn modelId="{4A98F18C-1C27-4ECE-8865-C976626CEB80}" type="presParOf" srcId="{E3A6B31F-5DA2-4BCC-BED8-17783E925EF5}" destId="{224D1A42-8A99-48CD-A438-4EFC2B80DF47}" srcOrd="12" destOrd="0" presId="urn:microsoft.com/office/officeart/2005/8/layout/vList2"/>
    <dgm:cxn modelId="{8962809A-F57B-4B64-B8AD-716CB4186EB6}" type="presParOf" srcId="{E3A6B31F-5DA2-4BCC-BED8-17783E925EF5}" destId="{99BA4597-A33C-43C1-AED2-B6D99CB46A58}" srcOrd="13" destOrd="0" presId="urn:microsoft.com/office/officeart/2005/8/layout/vList2"/>
    <dgm:cxn modelId="{3BF37524-93BC-4825-A763-432491088169}" type="presParOf" srcId="{E3A6B31F-5DA2-4BCC-BED8-17783E925EF5}" destId="{1B0A8FFE-3A5D-4A03-818E-2911A4029A4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26FAA-3050-47A7-84B9-95C826934787}" type="doc">
      <dgm:prSet loTypeId="urn:microsoft.com/office/officeart/2008/layout/HorizontalMultiLevelHierarchy" loCatId="hierarchy" qsTypeId="urn:microsoft.com/office/officeart/2005/8/quickstyle/3d3" qsCatId="3D" csTypeId="urn:microsoft.com/office/officeart/2005/8/colors/accent2_2" csCatId="accent2" phldr="1"/>
      <dgm:spPr/>
      <dgm:t>
        <a:bodyPr/>
        <a:lstStyle/>
        <a:p>
          <a:endParaRPr lang="en-US"/>
        </a:p>
      </dgm:t>
    </dgm:pt>
    <dgm:pt modelId="{775ABE20-75B5-432A-B682-E5AE70A3B11F}">
      <dgm:prSet phldrT="[Text]"/>
      <dgm:spPr/>
      <dgm:t>
        <a:bodyPr/>
        <a:lstStyle/>
        <a:p>
          <a:r>
            <a:rPr lang="en-US" dirty="0"/>
            <a:t>Document Bank</a:t>
          </a:r>
        </a:p>
      </dgm:t>
    </dgm:pt>
    <dgm:pt modelId="{4282B8E0-2E08-40AD-BB1F-7431C8C403CE}" type="parTrans" cxnId="{696B7960-F116-4AF0-83D6-FFCC7103EBAA}">
      <dgm:prSet/>
      <dgm:spPr/>
      <dgm:t>
        <a:bodyPr/>
        <a:lstStyle/>
        <a:p>
          <a:endParaRPr lang="en-US"/>
        </a:p>
      </dgm:t>
    </dgm:pt>
    <dgm:pt modelId="{F455649C-51E7-40E5-A297-5C547BAD8AA4}" type="sibTrans" cxnId="{696B7960-F116-4AF0-83D6-FFCC7103EBAA}">
      <dgm:prSet/>
      <dgm:spPr/>
      <dgm:t>
        <a:bodyPr/>
        <a:lstStyle/>
        <a:p>
          <a:endParaRPr lang="en-US"/>
        </a:p>
      </dgm:t>
    </dgm:pt>
    <dgm:pt modelId="{B726946F-ACBB-49E7-9DB9-EB55F26EF73B}">
      <dgm:prSet phldrT="[Text]"/>
      <dgm:spPr/>
      <dgm:t>
        <a:bodyPr/>
        <a:lstStyle/>
        <a:p>
          <a:r>
            <a:rPr lang="en-US" dirty="0"/>
            <a:t>Colleges</a:t>
          </a:r>
        </a:p>
      </dgm:t>
    </dgm:pt>
    <dgm:pt modelId="{69613618-6C81-4CE5-BE65-D2F8F436F7D4}" type="parTrans" cxnId="{C20C37F6-1BAE-41C7-838C-89D48EAA5457}">
      <dgm:prSet/>
      <dgm:spPr/>
      <dgm:t>
        <a:bodyPr/>
        <a:lstStyle/>
        <a:p>
          <a:endParaRPr lang="en-US"/>
        </a:p>
      </dgm:t>
    </dgm:pt>
    <dgm:pt modelId="{78F33348-7008-4214-A0C4-9E8E9662DF93}" type="sibTrans" cxnId="{C20C37F6-1BAE-41C7-838C-89D48EAA5457}">
      <dgm:prSet/>
      <dgm:spPr/>
      <dgm:t>
        <a:bodyPr/>
        <a:lstStyle/>
        <a:p>
          <a:endParaRPr lang="en-US"/>
        </a:p>
      </dgm:t>
    </dgm:pt>
    <dgm:pt modelId="{00FA68B8-3A93-432A-ACB2-A24E21C195CE}">
      <dgm:prSet phldrT="[Text]"/>
      <dgm:spPr/>
      <dgm:t>
        <a:bodyPr/>
        <a:lstStyle/>
        <a:p>
          <a:r>
            <a:rPr lang="en-US" dirty="0"/>
            <a:t>Department Manuals</a:t>
          </a:r>
        </a:p>
      </dgm:t>
    </dgm:pt>
    <dgm:pt modelId="{08179354-8463-495E-AB9E-6B513E90FFA7}" type="parTrans" cxnId="{18733C6E-99CE-4485-88FF-E7F18C3A9C85}">
      <dgm:prSet/>
      <dgm:spPr/>
      <dgm:t>
        <a:bodyPr/>
        <a:lstStyle/>
        <a:p>
          <a:endParaRPr lang="en-US"/>
        </a:p>
      </dgm:t>
    </dgm:pt>
    <dgm:pt modelId="{6272C344-C705-48D5-A8D2-64027D415492}" type="sibTrans" cxnId="{18733C6E-99CE-4485-88FF-E7F18C3A9C85}">
      <dgm:prSet/>
      <dgm:spPr/>
      <dgm:t>
        <a:bodyPr/>
        <a:lstStyle/>
        <a:p>
          <a:endParaRPr lang="en-US"/>
        </a:p>
      </dgm:t>
    </dgm:pt>
    <dgm:pt modelId="{FDDA9BAB-4CFE-4B7D-8409-51E9AA251032}">
      <dgm:prSet phldrT="[Text]"/>
      <dgm:spPr/>
      <dgm:t>
        <a:bodyPr/>
        <a:lstStyle/>
        <a:p>
          <a:r>
            <a:rPr lang="en-US" dirty="0"/>
            <a:t>University-Level Surveys</a:t>
          </a:r>
        </a:p>
      </dgm:t>
    </dgm:pt>
    <dgm:pt modelId="{927869BD-B175-4F66-805C-BF135F8CD656}" type="parTrans" cxnId="{404B454C-957B-49F2-A6A3-6E061067D7C9}">
      <dgm:prSet/>
      <dgm:spPr/>
      <dgm:t>
        <a:bodyPr/>
        <a:lstStyle/>
        <a:p>
          <a:endParaRPr lang="en-US"/>
        </a:p>
      </dgm:t>
    </dgm:pt>
    <dgm:pt modelId="{077537DC-A657-4559-A24E-B53B0A0F240E}" type="sibTrans" cxnId="{404B454C-957B-49F2-A6A3-6E061067D7C9}">
      <dgm:prSet/>
      <dgm:spPr/>
      <dgm:t>
        <a:bodyPr/>
        <a:lstStyle/>
        <a:p>
          <a:endParaRPr lang="en-US"/>
        </a:p>
      </dgm:t>
    </dgm:pt>
    <dgm:pt modelId="{5406CA39-E6F6-494C-BB2C-7F10B901868F}">
      <dgm:prSet phldrT="[Text]"/>
      <dgm:spPr/>
      <dgm:t>
        <a:bodyPr/>
        <a:lstStyle/>
        <a:p>
          <a:r>
            <a:rPr lang="en-US" dirty="0"/>
            <a:t>Terms of Reference</a:t>
          </a:r>
        </a:p>
      </dgm:t>
    </dgm:pt>
    <dgm:pt modelId="{26C3A369-C0CC-43BD-B604-884DE3FDF4DC}" type="parTrans" cxnId="{9BA2619F-27C6-4DA1-AFC9-34B029272AAA}">
      <dgm:prSet/>
      <dgm:spPr/>
      <dgm:t>
        <a:bodyPr/>
        <a:lstStyle/>
        <a:p>
          <a:endParaRPr lang="en-US"/>
        </a:p>
      </dgm:t>
    </dgm:pt>
    <dgm:pt modelId="{E39500D4-0BB6-43DB-98CB-3B76EE106A55}" type="sibTrans" cxnId="{9BA2619F-27C6-4DA1-AFC9-34B029272AAA}">
      <dgm:prSet/>
      <dgm:spPr/>
      <dgm:t>
        <a:bodyPr/>
        <a:lstStyle/>
        <a:p>
          <a:endParaRPr lang="en-US"/>
        </a:p>
      </dgm:t>
    </dgm:pt>
    <dgm:pt modelId="{4EAC0734-822A-4987-8292-57B4B06E1217}">
      <dgm:prSet phldrT="[Text]"/>
      <dgm:spPr/>
      <dgm:t>
        <a:bodyPr/>
        <a:lstStyle/>
        <a:p>
          <a:r>
            <a:rPr lang="en-US" dirty="0"/>
            <a:t>Strategic Plan and Operational Reports</a:t>
          </a:r>
        </a:p>
      </dgm:t>
    </dgm:pt>
    <dgm:pt modelId="{7E32BD41-4A27-42B3-B78B-B075AC6EEEF1}" type="parTrans" cxnId="{E602E921-B8F8-43F1-A78C-03FF859EB172}">
      <dgm:prSet/>
      <dgm:spPr/>
      <dgm:t>
        <a:bodyPr/>
        <a:lstStyle/>
        <a:p>
          <a:endParaRPr lang="en-US"/>
        </a:p>
      </dgm:t>
    </dgm:pt>
    <dgm:pt modelId="{6E645C88-105A-4210-8B80-833C036B2606}" type="sibTrans" cxnId="{E602E921-B8F8-43F1-A78C-03FF859EB172}">
      <dgm:prSet/>
      <dgm:spPr/>
      <dgm:t>
        <a:bodyPr/>
        <a:lstStyle/>
        <a:p>
          <a:endParaRPr lang="en-US"/>
        </a:p>
      </dgm:t>
    </dgm:pt>
    <dgm:pt modelId="{4FF41C5B-67AC-4CE2-87B0-FEC7294DF3AA}">
      <dgm:prSet phldrT="[Text]"/>
      <dgm:spPr/>
      <dgm:t>
        <a:bodyPr/>
        <a:lstStyle/>
        <a:p>
          <a:r>
            <a:rPr lang="en-US" dirty="0"/>
            <a:t>Programs</a:t>
          </a:r>
        </a:p>
      </dgm:t>
    </dgm:pt>
    <dgm:pt modelId="{DA3DF5C2-27BC-482C-BD18-B46B6165104C}" type="parTrans" cxnId="{974DECD7-CD6F-4A4A-ABF3-E558975E666A}">
      <dgm:prSet/>
      <dgm:spPr/>
      <dgm:t>
        <a:bodyPr/>
        <a:lstStyle/>
        <a:p>
          <a:endParaRPr lang="en-US"/>
        </a:p>
      </dgm:t>
    </dgm:pt>
    <dgm:pt modelId="{3B1A0A74-10D3-4640-B12B-72887AC6ECF8}" type="sibTrans" cxnId="{974DECD7-CD6F-4A4A-ABF3-E558975E666A}">
      <dgm:prSet/>
      <dgm:spPr/>
      <dgm:t>
        <a:bodyPr/>
        <a:lstStyle/>
        <a:p>
          <a:endParaRPr lang="en-US"/>
        </a:p>
      </dgm:t>
    </dgm:pt>
    <dgm:pt modelId="{2DDC1A96-F119-44CB-A8F3-E239B38C032A}">
      <dgm:prSet phldrT="[Text]"/>
      <dgm:spPr/>
      <dgm:t>
        <a:bodyPr/>
        <a:lstStyle/>
        <a:p>
          <a:r>
            <a:rPr lang="en-US" dirty="0"/>
            <a:t>Course Evaluation</a:t>
          </a:r>
        </a:p>
      </dgm:t>
    </dgm:pt>
    <dgm:pt modelId="{8380A66E-E4CD-4EED-8AC6-E46EA625ABF8}" type="parTrans" cxnId="{744585FD-EE3B-4969-BC4D-C681B0B62595}">
      <dgm:prSet/>
      <dgm:spPr/>
      <dgm:t>
        <a:bodyPr/>
        <a:lstStyle/>
        <a:p>
          <a:endParaRPr lang="en-US"/>
        </a:p>
      </dgm:t>
    </dgm:pt>
    <dgm:pt modelId="{14868F5E-2BEC-42DB-834D-A1BEAEC3B5BA}" type="sibTrans" cxnId="{744585FD-EE3B-4969-BC4D-C681B0B62595}">
      <dgm:prSet/>
      <dgm:spPr/>
      <dgm:t>
        <a:bodyPr/>
        <a:lstStyle/>
        <a:p>
          <a:endParaRPr lang="en-US"/>
        </a:p>
      </dgm:t>
    </dgm:pt>
    <dgm:pt modelId="{F6AB9BA7-8CE0-4C16-A428-00570B11EF53}">
      <dgm:prSet phldrT="[Text]"/>
      <dgm:spPr/>
      <dgm:t>
        <a:bodyPr/>
        <a:lstStyle/>
        <a:p>
          <a:r>
            <a:rPr lang="en-US" dirty="0"/>
            <a:t>Exit Survey</a:t>
          </a:r>
        </a:p>
      </dgm:t>
    </dgm:pt>
    <dgm:pt modelId="{5A6AE2F9-88D1-49DF-AD75-15E995349FA6}" type="parTrans" cxnId="{B068B020-214B-4F13-B1D9-E6B3E4D8D155}">
      <dgm:prSet/>
      <dgm:spPr/>
      <dgm:t>
        <a:bodyPr/>
        <a:lstStyle/>
        <a:p>
          <a:endParaRPr lang="en-US"/>
        </a:p>
      </dgm:t>
    </dgm:pt>
    <dgm:pt modelId="{D547FB42-ED35-4146-A056-83BE5D58C5A5}" type="sibTrans" cxnId="{B068B020-214B-4F13-B1D9-E6B3E4D8D155}">
      <dgm:prSet/>
      <dgm:spPr/>
      <dgm:t>
        <a:bodyPr/>
        <a:lstStyle/>
        <a:p>
          <a:endParaRPr lang="en-US"/>
        </a:p>
      </dgm:t>
    </dgm:pt>
    <dgm:pt modelId="{459B6F47-9109-4CEB-BD44-86668CED3A35}">
      <dgm:prSet phldrT="[Text]"/>
      <dgm:spPr/>
      <dgm:t>
        <a:bodyPr/>
        <a:lstStyle/>
        <a:p>
          <a:r>
            <a:rPr lang="en-US" dirty="0"/>
            <a:t>University Services Survey</a:t>
          </a:r>
        </a:p>
      </dgm:t>
    </dgm:pt>
    <dgm:pt modelId="{161C18AB-0E35-4C80-8A03-5294ECF6ACCA}" type="parTrans" cxnId="{2ECF31B6-0C3E-4C9E-B86B-A23C96864260}">
      <dgm:prSet/>
      <dgm:spPr/>
      <dgm:t>
        <a:bodyPr/>
        <a:lstStyle/>
        <a:p>
          <a:endParaRPr lang="en-US"/>
        </a:p>
      </dgm:t>
    </dgm:pt>
    <dgm:pt modelId="{F37282D4-814B-43F5-8411-E5BFBD88CC98}" type="sibTrans" cxnId="{2ECF31B6-0C3E-4C9E-B86B-A23C96864260}">
      <dgm:prSet/>
      <dgm:spPr/>
      <dgm:t>
        <a:bodyPr/>
        <a:lstStyle/>
        <a:p>
          <a:endParaRPr lang="en-US"/>
        </a:p>
      </dgm:t>
    </dgm:pt>
    <dgm:pt modelId="{57C95900-5CB7-4B5C-8896-5D972BA693E4}">
      <dgm:prSet phldrT="[Text]"/>
      <dgm:spPr/>
      <dgm:t>
        <a:bodyPr/>
        <a:lstStyle/>
        <a:p>
          <a:r>
            <a:rPr lang="en-US" dirty="0"/>
            <a:t>University-Level Documents</a:t>
          </a:r>
        </a:p>
      </dgm:t>
    </dgm:pt>
    <dgm:pt modelId="{1DF8F76F-F370-4E09-81A3-CCE3D1ED4334}" type="parTrans" cxnId="{DB6D6233-268E-4070-9159-0AC9032613BA}">
      <dgm:prSet/>
      <dgm:spPr/>
      <dgm:t>
        <a:bodyPr/>
        <a:lstStyle/>
        <a:p>
          <a:endParaRPr lang="en-US"/>
        </a:p>
      </dgm:t>
    </dgm:pt>
    <dgm:pt modelId="{1279E271-139E-41FC-8BF7-EF3A13F9B412}" type="sibTrans" cxnId="{DB6D6233-268E-4070-9159-0AC9032613BA}">
      <dgm:prSet/>
      <dgm:spPr/>
      <dgm:t>
        <a:bodyPr/>
        <a:lstStyle/>
        <a:p>
          <a:endParaRPr lang="en-US"/>
        </a:p>
      </dgm:t>
    </dgm:pt>
    <dgm:pt modelId="{9DFE9DB3-E91B-43B5-A77A-5FCFE0643BEA}">
      <dgm:prSet phldrT="[Text]"/>
      <dgm:spPr/>
      <dgm:t>
        <a:bodyPr/>
        <a:lstStyle/>
        <a:p>
          <a:r>
            <a:rPr lang="en-US" dirty="0"/>
            <a:t>Job Description</a:t>
          </a:r>
        </a:p>
      </dgm:t>
    </dgm:pt>
    <dgm:pt modelId="{CC33801A-94A2-4B1C-B01D-B0069ACD8581}" type="parTrans" cxnId="{671F4E31-3C3E-4C4C-8B4A-3B3C12AC9B91}">
      <dgm:prSet/>
      <dgm:spPr/>
      <dgm:t>
        <a:bodyPr/>
        <a:lstStyle/>
        <a:p>
          <a:endParaRPr lang="en-US"/>
        </a:p>
      </dgm:t>
    </dgm:pt>
    <dgm:pt modelId="{D056433C-582E-46BC-B45E-ED11426B6028}" type="sibTrans" cxnId="{671F4E31-3C3E-4C4C-8B4A-3B3C12AC9B91}">
      <dgm:prSet/>
      <dgm:spPr/>
      <dgm:t>
        <a:bodyPr/>
        <a:lstStyle/>
        <a:p>
          <a:endParaRPr lang="en-US"/>
        </a:p>
      </dgm:t>
    </dgm:pt>
    <dgm:pt modelId="{806058E0-732F-4B35-A971-BC49E82A91EB}">
      <dgm:prSet phldrT="[Text]"/>
      <dgm:spPr/>
      <dgm:t>
        <a:bodyPr/>
        <a:lstStyle/>
        <a:p>
          <a:r>
            <a:rPr lang="en-US" dirty="0"/>
            <a:t>MOUs</a:t>
          </a:r>
        </a:p>
      </dgm:t>
    </dgm:pt>
    <dgm:pt modelId="{39BFDA97-30C8-4EFE-A98A-66975A3C20F8}" type="parTrans" cxnId="{B86A8141-2EE6-4A1C-B76D-133121068A31}">
      <dgm:prSet/>
      <dgm:spPr/>
      <dgm:t>
        <a:bodyPr/>
        <a:lstStyle/>
        <a:p>
          <a:endParaRPr lang="en-US"/>
        </a:p>
      </dgm:t>
    </dgm:pt>
    <dgm:pt modelId="{D0382E18-8E5A-4B59-A5F5-DD6B53F6D72C}" type="sibTrans" cxnId="{B86A8141-2EE6-4A1C-B76D-133121068A31}">
      <dgm:prSet/>
      <dgm:spPr/>
      <dgm:t>
        <a:bodyPr/>
        <a:lstStyle/>
        <a:p>
          <a:endParaRPr lang="en-US"/>
        </a:p>
      </dgm:t>
    </dgm:pt>
    <dgm:pt modelId="{BE86B176-9C29-4AB4-82DD-9449A245528E}" type="pres">
      <dgm:prSet presAssocID="{CF426FAA-3050-47A7-84B9-95C826934787}" presName="Name0" presStyleCnt="0">
        <dgm:presLayoutVars>
          <dgm:chPref val="1"/>
          <dgm:dir/>
          <dgm:animOne val="branch"/>
          <dgm:animLvl val="lvl"/>
          <dgm:resizeHandles val="exact"/>
        </dgm:presLayoutVars>
      </dgm:prSet>
      <dgm:spPr/>
    </dgm:pt>
    <dgm:pt modelId="{4777254D-8071-4968-AB95-9E8865443B9C}" type="pres">
      <dgm:prSet presAssocID="{775ABE20-75B5-432A-B682-E5AE70A3B11F}" presName="root1" presStyleCnt="0"/>
      <dgm:spPr/>
    </dgm:pt>
    <dgm:pt modelId="{EE0B4BAC-5BE3-4A24-BBC3-3F0FF58A0E15}" type="pres">
      <dgm:prSet presAssocID="{775ABE20-75B5-432A-B682-E5AE70A3B11F}" presName="LevelOneTextNode" presStyleLbl="node0" presStyleIdx="0" presStyleCnt="1" custScaleY="108943">
        <dgm:presLayoutVars>
          <dgm:chPref val="3"/>
        </dgm:presLayoutVars>
      </dgm:prSet>
      <dgm:spPr/>
    </dgm:pt>
    <dgm:pt modelId="{8A541024-8D47-4BB0-A36A-6F646885E4A2}" type="pres">
      <dgm:prSet presAssocID="{775ABE20-75B5-432A-B682-E5AE70A3B11F}" presName="level2hierChild" presStyleCnt="0"/>
      <dgm:spPr/>
    </dgm:pt>
    <dgm:pt modelId="{43D26272-C12D-4AC3-8756-752C847357C1}" type="pres">
      <dgm:prSet presAssocID="{69613618-6C81-4CE5-BE65-D2F8F436F7D4}" presName="conn2-1" presStyleLbl="parChTrans1D2" presStyleIdx="0" presStyleCnt="3"/>
      <dgm:spPr/>
    </dgm:pt>
    <dgm:pt modelId="{804226A9-94D1-4810-B1CF-7EFF0CE9E56E}" type="pres">
      <dgm:prSet presAssocID="{69613618-6C81-4CE5-BE65-D2F8F436F7D4}" presName="connTx" presStyleLbl="parChTrans1D2" presStyleIdx="0" presStyleCnt="3"/>
      <dgm:spPr/>
    </dgm:pt>
    <dgm:pt modelId="{C5AEA0BA-13BE-4A01-959B-452C5FBB585D}" type="pres">
      <dgm:prSet presAssocID="{B726946F-ACBB-49E7-9DB9-EB55F26EF73B}" presName="root2" presStyleCnt="0"/>
      <dgm:spPr/>
    </dgm:pt>
    <dgm:pt modelId="{CE61C6B0-1404-4CD7-B84F-73F4A7EC0FDD}" type="pres">
      <dgm:prSet presAssocID="{B726946F-ACBB-49E7-9DB9-EB55F26EF73B}" presName="LevelTwoTextNode" presStyleLbl="node2" presStyleIdx="0" presStyleCnt="3">
        <dgm:presLayoutVars>
          <dgm:chPref val="3"/>
        </dgm:presLayoutVars>
      </dgm:prSet>
      <dgm:spPr/>
    </dgm:pt>
    <dgm:pt modelId="{2B4B9F22-808E-4499-8C79-E83C998E02C9}" type="pres">
      <dgm:prSet presAssocID="{B726946F-ACBB-49E7-9DB9-EB55F26EF73B}" presName="level3hierChild" presStyleCnt="0"/>
      <dgm:spPr/>
    </dgm:pt>
    <dgm:pt modelId="{AF6DD39E-1855-442F-83FB-54B36B16788A}" type="pres">
      <dgm:prSet presAssocID="{DA3DF5C2-27BC-482C-BD18-B46B6165104C}" presName="conn2-1" presStyleLbl="parChTrans1D3" presStyleIdx="0" presStyleCnt="6"/>
      <dgm:spPr/>
    </dgm:pt>
    <dgm:pt modelId="{FFB65282-E705-46F2-B622-270AC61CA65E}" type="pres">
      <dgm:prSet presAssocID="{DA3DF5C2-27BC-482C-BD18-B46B6165104C}" presName="connTx" presStyleLbl="parChTrans1D3" presStyleIdx="0" presStyleCnt="6"/>
      <dgm:spPr/>
    </dgm:pt>
    <dgm:pt modelId="{1F6CD415-AB15-482E-AC0C-1BBDDD89F390}" type="pres">
      <dgm:prSet presAssocID="{4FF41C5B-67AC-4CE2-87B0-FEC7294DF3AA}" presName="root2" presStyleCnt="0"/>
      <dgm:spPr/>
    </dgm:pt>
    <dgm:pt modelId="{2FEEACCB-9AD1-4191-B77A-8C47DFC690D8}" type="pres">
      <dgm:prSet presAssocID="{4FF41C5B-67AC-4CE2-87B0-FEC7294DF3AA}" presName="LevelTwoTextNode" presStyleLbl="node3" presStyleIdx="0" presStyleCnt="6">
        <dgm:presLayoutVars>
          <dgm:chPref val="3"/>
        </dgm:presLayoutVars>
      </dgm:prSet>
      <dgm:spPr/>
    </dgm:pt>
    <dgm:pt modelId="{A4FB2F89-F48A-4DB4-8764-994452619230}" type="pres">
      <dgm:prSet presAssocID="{4FF41C5B-67AC-4CE2-87B0-FEC7294DF3AA}" presName="level3hierChild" presStyleCnt="0"/>
      <dgm:spPr/>
    </dgm:pt>
    <dgm:pt modelId="{97668BBB-A124-42CA-9BD0-EAFD4A77BDA3}" type="pres">
      <dgm:prSet presAssocID="{8380A66E-E4CD-4EED-8AC6-E46EA625ABF8}" presName="conn2-1" presStyleLbl="parChTrans1D4" presStyleIdx="0" presStyleCnt="3"/>
      <dgm:spPr/>
    </dgm:pt>
    <dgm:pt modelId="{D4967FE1-2A11-45C2-830D-7F71BC443C06}" type="pres">
      <dgm:prSet presAssocID="{8380A66E-E4CD-4EED-8AC6-E46EA625ABF8}" presName="connTx" presStyleLbl="parChTrans1D4" presStyleIdx="0" presStyleCnt="3"/>
      <dgm:spPr/>
    </dgm:pt>
    <dgm:pt modelId="{29356230-4356-482B-9F42-E17957147905}" type="pres">
      <dgm:prSet presAssocID="{2DDC1A96-F119-44CB-A8F3-E239B38C032A}" presName="root2" presStyleCnt="0"/>
      <dgm:spPr/>
    </dgm:pt>
    <dgm:pt modelId="{96436C09-67DA-44BE-ADE8-6FCA4CF9B72D}" type="pres">
      <dgm:prSet presAssocID="{2DDC1A96-F119-44CB-A8F3-E239B38C032A}" presName="LevelTwoTextNode" presStyleLbl="node4" presStyleIdx="0" presStyleCnt="3">
        <dgm:presLayoutVars>
          <dgm:chPref val="3"/>
        </dgm:presLayoutVars>
      </dgm:prSet>
      <dgm:spPr/>
    </dgm:pt>
    <dgm:pt modelId="{6BB580A4-9D7A-4117-9E60-54DC95C0D7D9}" type="pres">
      <dgm:prSet presAssocID="{2DDC1A96-F119-44CB-A8F3-E239B38C032A}" presName="level3hierChild" presStyleCnt="0"/>
      <dgm:spPr/>
    </dgm:pt>
    <dgm:pt modelId="{7F27E764-D09B-49D7-8526-65A34133CAF1}" type="pres">
      <dgm:prSet presAssocID="{5A6AE2F9-88D1-49DF-AD75-15E995349FA6}" presName="conn2-1" presStyleLbl="parChTrans1D4" presStyleIdx="1" presStyleCnt="3"/>
      <dgm:spPr/>
    </dgm:pt>
    <dgm:pt modelId="{EE84B052-D728-4DB0-B4C5-A44C55790C97}" type="pres">
      <dgm:prSet presAssocID="{5A6AE2F9-88D1-49DF-AD75-15E995349FA6}" presName="connTx" presStyleLbl="parChTrans1D4" presStyleIdx="1" presStyleCnt="3"/>
      <dgm:spPr/>
    </dgm:pt>
    <dgm:pt modelId="{046D4640-698F-4C51-B835-CA0249493934}" type="pres">
      <dgm:prSet presAssocID="{F6AB9BA7-8CE0-4C16-A428-00570B11EF53}" presName="root2" presStyleCnt="0"/>
      <dgm:spPr/>
    </dgm:pt>
    <dgm:pt modelId="{8BDB2D0F-8926-48CB-8FA8-51605EBFAE6C}" type="pres">
      <dgm:prSet presAssocID="{F6AB9BA7-8CE0-4C16-A428-00570B11EF53}" presName="LevelTwoTextNode" presStyleLbl="node4" presStyleIdx="1" presStyleCnt="3">
        <dgm:presLayoutVars>
          <dgm:chPref val="3"/>
        </dgm:presLayoutVars>
      </dgm:prSet>
      <dgm:spPr/>
    </dgm:pt>
    <dgm:pt modelId="{964899A3-7B1D-4F7E-B1B3-A8277BE11D40}" type="pres">
      <dgm:prSet presAssocID="{F6AB9BA7-8CE0-4C16-A428-00570B11EF53}" presName="level3hierChild" presStyleCnt="0"/>
      <dgm:spPr/>
    </dgm:pt>
    <dgm:pt modelId="{924D07F8-E288-4D77-AF8E-45D5F07AE866}" type="pres">
      <dgm:prSet presAssocID="{161C18AB-0E35-4C80-8A03-5294ECF6ACCA}" presName="conn2-1" presStyleLbl="parChTrans1D4" presStyleIdx="2" presStyleCnt="3"/>
      <dgm:spPr/>
    </dgm:pt>
    <dgm:pt modelId="{1748D562-EF1C-436C-903D-44B8060AE229}" type="pres">
      <dgm:prSet presAssocID="{161C18AB-0E35-4C80-8A03-5294ECF6ACCA}" presName="connTx" presStyleLbl="parChTrans1D4" presStyleIdx="2" presStyleCnt="3"/>
      <dgm:spPr/>
    </dgm:pt>
    <dgm:pt modelId="{6304FFCA-6D55-4A9C-A42B-CE32DCCDFF6D}" type="pres">
      <dgm:prSet presAssocID="{459B6F47-9109-4CEB-BD44-86668CED3A35}" presName="root2" presStyleCnt="0"/>
      <dgm:spPr/>
    </dgm:pt>
    <dgm:pt modelId="{F8CC7D95-E5CA-4B6C-A574-E1A7BD51C5D3}" type="pres">
      <dgm:prSet presAssocID="{459B6F47-9109-4CEB-BD44-86668CED3A35}" presName="LevelTwoTextNode" presStyleLbl="node4" presStyleIdx="2" presStyleCnt="3">
        <dgm:presLayoutVars>
          <dgm:chPref val="3"/>
        </dgm:presLayoutVars>
      </dgm:prSet>
      <dgm:spPr/>
    </dgm:pt>
    <dgm:pt modelId="{36CFCD4B-0894-446E-8E4F-4C4F69E8DFD8}" type="pres">
      <dgm:prSet presAssocID="{459B6F47-9109-4CEB-BD44-86668CED3A35}" presName="level3hierChild" presStyleCnt="0"/>
      <dgm:spPr/>
    </dgm:pt>
    <dgm:pt modelId="{0A1B7EFB-D8FF-4F9F-A3C1-37AFCE23A42A}" type="pres">
      <dgm:prSet presAssocID="{08179354-8463-495E-AB9E-6B513E90FFA7}" presName="conn2-1" presStyleLbl="parChTrans1D2" presStyleIdx="1" presStyleCnt="3"/>
      <dgm:spPr/>
    </dgm:pt>
    <dgm:pt modelId="{7319968A-15AF-417B-B73A-5C04B569B5DA}" type="pres">
      <dgm:prSet presAssocID="{08179354-8463-495E-AB9E-6B513E90FFA7}" presName="connTx" presStyleLbl="parChTrans1D2" presStyleIdx="1" presStyleCnt="3"/>
      <dgm:spPr/>
    </dgm:pt>
    <dgm:pt modelId="{3681CF90-41E2-4381-B9CC-D181C0853C4B}" type="pres">
      <dgm:prSet presAssocID="{00FA68B8-3A93-432A-ACB2-A24E21C195CE}" presName="root2" presStyleCnt="0"/>
      <dgm:spPr/>
    </dgm:pt>
    <dgm:pt modelId="{367DBE35-7512-46C9-9355-0D78B5AD46B2}" type="pres">
      <dgm:prSet presAssocID="{00FA68B8-3A93-432A-ACB2-A24E21C195CE}" presName="LevelTwoTextNode" presStyleLbl="node2" presStyleIdx="1" presStyleCnt="3">
        <dgm:presLayoutVars>
          <dgm:chPref val="3"/>
        </dgm:presLayoutVars>
      </dgm:prSet>
      <dgm:spPr/>
    </dgm:pt>
    <dgm:pt modelId="{84DCC4A0-D104-4717-B27E-E9F886750371}" type="pres">
      <dgm:prSet presAssocID="{00FA68B8-3A93-432A-ACB2-A24E21C195CE}" presName="level3hierChild" presStyleCnt="0"/>
      <dgm:spPr/>
    </dgm:pt>
    <dgm:pt modelId="{D80172C3-CA65-4723-BCB2-34E3ED3ADA42}" type="pres">
      <dgm:prSet presAssocID="{1DF8F76F-F370-4E09-81A3-CCE3D1ED4334}" presName="conn2-1" presStyleLbl="parChTrans1D2" presStyleIdx="2" presStyleCnt="3"/>
      <dgm:spPr/>
    </dgm:pt>
    <dgm:pt modelId="{E2BAE417-E238-4408-B333-E3D18AF23824}" type="pres">
      <dgm:prSet presAssocID="{1DF8F76F-F370-4E09-81A3-CCE3D1ED4334}" presName="connTx" presStyleLbl="parChTrans1D2" presStyleIdx="2" presStyleCnt="3"/>
      <dgm:spPr/>
    </dgm:pt>
    <dgm:pt modelId="{662D1F4B-8E83-4459-97FC-05DF42598FF3}" type="pres">
      <dgm:prSet presAssocID="{57C95900-5CB7-4B5C-8896-5D972BA693E4}" presName="root2" presStyleCnt="0"/>
      <dgm:spPr/>
    </dgm:pt>
    <dgm:pt modelId="{324A1FCB-6A69-4F34-A5CE-17DDB044EC27}" type="pres">
      <dgm:prSet presAssocID="{57C95900-5CB7-4B5C-8896-5D972BA693E4}" presName="LevelTwoTextNode" presStyleLbl="node2" presStyleIdx="2" presStyleCnt="3">
        <dgm:presLayoutVars>
          <dgm:chPref val="3"/>
        </dgm:presLayoutVars>
      </dgm:prSet>
      <dgm:spPr/>
    </dgm:pt>
    <dgm:pt modelId="{7028D3D3-0739-4BC6-800A-10BA0CD35967}" type="pres">
      <dgm:prSet presAssocID="{57C95900-5CB7-4B5C-8896-5D972BA693E4}" presName="level3hierChild" presStyleCnt="0"/>
      <dgm:spPr/>
    </dgm:pt>
    <dgm:pt modelId="{6F01CF0D-26D6-43BC-BCA0-18356EC31040}" type="pres">
      <dgm:prSet presAssocID="{7E32BD41-4A27-42B3-B78B-B075AC6EEEF1}" presName="conn2-1" presStyleLbl="parChTrans1D3" presStyleIdx="1" presStyleCnt="6"/>
      <dgm:spPr/>
    </dgm:pt>
    <dgm:pt modelId="{29B56FA5-4743-45BC-BD56-6015C4DD218A}" type="pres">
      <dgm:prSet presAssocID="{7E32BD41-4A27-42B3-B78B-B075AC6EEEF1}" presName="connTx" presStyleLbl="parChTrans1D3" presStyleIdx="1" presStyleCnt="6"/>
      <dgm:spPr/>
    </dgm:pt>
    <dgm:pt modelId="{FD11FB1E-64E7-4B05-88A1-1095B797D5C4}" type="pres">
      <dgm:prSet presAssocID="{4EAC0734-822A-4987-8292-57B4B06E1217}" presName="root2" presStyleCnt="0"/>
      <dgm:spPr/>
    </dgm:pt>
    <dgm:pt modelId="{67713341-1117-4F3A-B850-C96475BEBE09}" type="pres">
      <dgm:prSet presAssocID="{4EAC0734-822A-4987-8292-57B4B06E1217}" presName="LevelTwoTextNode" presStyleLbl="node3" presStyleIdx="1" presStyleCnt="6">
        <dgm:presLayoutVars>
          <dgm:chPref val="3"/>
        </dgm:presLayoutVars>
      </dgm:prSet>
      <dgm:spPr/>
    </dgm:pt>
    <dgm:pt modelId="{37114895-2B1A-4487-803E-262E2CD03E38}" type="pres">
      <dgm:prSet presAssocID="{4EAC0734-822A-4987-8292-57B4B06E1217}" presName="level3hierChild" presStyleCnt="0"/>
      <dgm:spPr/>
    </dgm:pt>
    <dgm:pt modelId="{60C9A58B-A8F2-4287-87AC-EB5FF84B91B9}" type="pres">
      <dgm:prSet presAssocID="{927869BD-B175-4F66-805C-BF135F8CD656}" presName="conn2-1" presStyleLbl="parChTrans1D3" presStyleIdx="2" presStyleCnt="6"/>
      <dgm:spPr/>
    </dgm:pt>
    <dgm:pt modelId="{99DF2B38-B90D-4883-B85B-649B65575D0D}" type="pres">
      <dgm:prSet presAssocID="{927869BD-B175-4F66-805C-BF135F8CD656}" presName="connTx" presStyleLbl="parChTrans1D3" presStyleIdx="2" presStyleCnt="6"/>
      <dgm:spPr/>
    </dgm:pt>
    <dgm:pt modelId="{222ADFD8-EA52-4B43-99FA-FD5E242BA74F}" type="pres">
      <dgm:prSet presAssocID="{FDDA9BAB-4CFE-4B7D-8409-51E9AA251032}" presName="root2" presStyleCnt="0"/>
      <dgm:spPr/>
    </dgm:pt>
    <dgm:pt modelId="{62F15905-609B-42AD-9A65-EA4155BFE183}" type="pres">
      <dgm:prSet presAssocID="{FDDA9BAB-4CFE-4B7D-8409-51E9AA251032}" presName="LevelTwoTextNode" presStyleLbl="node3" presStyleIdx="2" presStyleCnt="6">
        <dgm:presLayoutVars>
          <dgm:chPref val="3"/>
        </dgm:presLayoutVars>
      </dgm:prSet>
      <dgm:spPr/>
    </dgm:pt>
    <dgm:pt modelId="{02D0C0EB-B29F-48B6-9336-BA4CDBE4FBB5}" type="pres">
      <dgm:prSet presAssocID="{FDDA9BAB-4CFE-4B7D-8409-51E9AA251032}" presName="level3hierChild" presStyleCnt="0"/>
      <dgm:spPr/>
    </dgm:pt>
    <dgm:pt modelId="{CD7DA6EC-C353-4C84-9545-8AAB55AAA11F}" type="pres">
      <dgm:prSet presAssocID="{26C3A369-C0CC-43BD-B604-884DE3FDF4DC}" presName="conn2-1" presStyleLbl="parChTrans1D3" presStyleIdx="3" presStyleCnt="6"/>
      <dgm:spPr/>
    </dgm:pt>
    <dgm:pt modelId="{9E6A8FD8-2956-4093-8615-D49173261458}" type="pres">
      <dgm:prSet presAssocID="{26C3A369-C0CC-43BD-B604-884DE3FDF4DC}" presName="connTx" presStyleLbl="parChTrans1D3" presStyleIdx="3" presStyleCnt="6"/>
      <dgm:spPr/>
    </dgm:pt>
    <dgm:pt modelId="{577DCA91-4028-46C6-9675-86770EEBAEE4}" type="pres">
      <dgm:prSet presAssocID="{5406CA39-E6F6-494C-BB2C-7F10B901868F}" presName="root2" presStyleCnt="0"/>
      <dgm:spPr/>
    </dgm:pt>
    <dgm:pt modelId="{7E1B8A74-67DB-46DD-8FB2-21648051C3C8}" type="pres">
      <dgm:prSet presAssocID="{5406CA39-E6F6-494C-BB2C-7F10B901868F}" presName="LevelTwoTextNode" presStyleLbl="node3" presStyleIdx="3" presStyleCnt="6">
        <dgm:presLayoutVars>
          <dgm:chPref val="3"/>
        </dgm:presLayoutVars>
      </dgm:prSet>
      <dgm:spPr/>
    </dgm:pt>
    <dgm:pt modelId="{0D7F4162-B92C-4C1F-8B66-24E5C6E933E6}" type="pres">
      <dgm:prSet presAssocID="{5406CA39-E6F6-494C-BB2C-7F10B901868F}" presName="level3hierChild" presStyleCnt="0"/>
      <dgm:spPr/>
    </dgm:pt>
    <dgm:pt modelId="{ADA16B82-6001-485A-AB29-5F670ED3CB30}" type="pres">
      <dgm:prSet presAssocID="{CC33801A-94A2-4B1C-B01D-B0069ACD8581}" presName="conn2-1" presStyleLbl="parChTrans1D3" presStyleIdx="4" presStyleCnt="6"/>
      <dgm:spPr/>
    </dgm:pt>
    <dgm:pt modelId="{0E57B40C-A45B-4B1E-8EC0-7ECC6087F449}" type="pres">
      <dgm:prSet presAssocID="{CC33801A-94A2-4B1C-B01D-B0069ACD8581}" presName="connTx" presStyleLbl="parChTrans1D3" presStyleIdx="4" presStyleCnt="6"/>
      <dgm:spPr/>
    </dgm:pt>
    <dgm:pt modelId="{9E24BF6F-F1C9-4BA7-9244-EA13F4AB3976}" type="pres">
      <dgm:prSet presAssocID="{9DFE9DB3-E91B-43B5-A77A-5FCFE0643BEA}" presName="root2" presStyleCnt="0"/>
      <dgm:spPr/>
    </dgm:pt>
    <dgm:pt modelId="{AB96E0D9-DC32-468D-AE45-EDD306A9B927}" type="pres">
      <dgm:prSet presAssocID="{9DFE9DB3-E91B-43B5-A77A-5FCFE0643BEA}" presName="LevelTwoTextNode" presStyleLbl="node3" presStyleIdx="4" presStyleCnt="6">
        <dgm:presLayoutVars>
          <dgm:chPref val="3"/>
        </dgm:presLayoutVars>
      </dgm:prSet>
      <dgm:spPr/>
    </dgm:pt>
    <dgm:pt modelId="{7AE5176E-2D1E-450F-9052-AAC232205E15}" type="pres">
      <dgm:prSet presAssocID="{9DFE9DB3-E91B-43B5-A77A-5FCFE0643BEA}" presName="level3hierChild" presStyleCnt="0"/>
      <dgm:spPr/>
    </dgm:pt>
    <dgm:pt modelId="{FE169C4A-590D-4F06-B44A-12EFD9B8242C}" type="pres">
      <dgm:prSet presAssocID="{39BFDA97-30C8-4EFE-A98A-66975A3C20F8}" presName="conn2-1" presStyleLbl="parChTrans1D3" presStyleIdx="5" presStyleCnt="6"/>
      <dgm:spPr/>
    </dgm:pt>
    <dgm:pt modelId="{EDCB3D99-7A8F-45DB-93F9-5B6BF94B309F}" type="pres">
      <dgm:prSet presAssocID="{39BFDA97-30C8-4EFE-A98A-66975A3C20F8}" presName="connTx" presStyleLbl="parChTrans1D3" presStyleIdx="5" presStyleCnt="6"/>
      <dgm:spPr/>
    </dgm:pt>
    <dgm:pt modelId="{5F32113D-8D1E-4282-AE7B-0B133A72ED46}" type="pres">
      <dgm:prSet presAssocID="{806058E0-732F-4B35-A971-BC49E82A91EB}" presName="root2" presStyleCnt="0"/>
      <dgm:spPr/>
    </dgm:pt>
    <dgm:pt modelId="{87F70252-5A62-4887-9B90-9C4A937DA739}" type="pres">
      <dgm:prSet presAssocID="{806058E0-732F-4B35-A971-BC49E82A91EB}" presName="LevelTwoTextNode" presStyleLbl="node3" presStyleIdx="5" presStyleCnt="6">
        <dgm:presLayoutVars>
          <dgm:chPref val="3"/>
        </dgm:presLayoutVars>
      </dgm:prSet>
      <dgm:spPr/>
    </dgm:pt>
    <dgm:pt modelId="{1701C1D4-7359-4BAA-8B66-3BA18461EE97}" type="pres">
      <dgm:prSet presAssocID="{806058E0-732F-4B35-A971-BC49E82A91EB}" presName="level3hierChild" presStyleCnt="0"/>
      <dgm:spPr/>
    </dgm:pt>
  </dgm:ptLst>
  <dgm:cxnLst>
    <dgm:cxn modelId="{E8303715-6F74-4083-9B7C-E971E5BBE45A}" type="presOf" srcId="{1DF8F76F-F370-4E09-81A3-CCE3D1ED4334}" destId="{D80172C3-CA65-4723-BCB2-34E3ED3ADA42}" srcOrd="0" destOrd="0" presId="urn:microsoft.com/office/officeart/2008/layout/HorizontalMultiLevelHierarchy"/>
    <dgm:cxn modelId="{B068B020-214B-4F13-B1D9-E6B3E4D8D155}" srcId="{4FF41C5B-67AC-4CE2-87B0-FEC7294DF3AA}" destId="{F6AB9BA7-8CE0-4C16-A428-00570B11EF53}" srcOrd="1" destOrd="0" parTransId="{5A6AE2F9-88D1-49DF-AD75-15E995349FA6}" sibTransId="{D547FB42-ED35-4146-A056-83BE5D58C5A5}"/>
    <dgm:cxn modelId="{E602E921-B8F8-43F1-A78C-03FF859EB172}" srcId="{57C95900-5CB7-4B5C-8896-5D972BA693E4}" destId="{4EAC0734-822A-4987-8292-57B4B06E1217}" srcOrd="0" destOrd="0" parTransId="{7E32BD41-4A27-42B3-B78B-B075AC6EEEF1}" sibTransId="{6E645C88-105A-4210-8B80-833C036B2606}"/>
    <dgm:cxn modelId="{A3CFCA2C-483A-49C0-BFBC-65154E3B844F}" type="presOf" srcId="{69613618-6C81-4CE5-BE65-D2F8F436F7D4}" destId="{804226A9-94D1-4810-B1CF-7EFF0CE9E56E}" srcOrd="1" destOrd="0" presId="urn:microsoft.com/office/officeart/2008/layout/HorizontalMultiLevelHierarchy"/>
    <dgm:cxn modelId="{671F4E31-3C3E-4C4C-8B4A-3B3C12AC9B91}" srcId="{57C95900-5CB7-4B5C-8896-5D972BA693E4}" destId="{9DFE9DB3-E91B-43B5-A77A-5FCFE0643BEA}" srcOrd="3" destOrd="0" parTransId="{CC33801A-94A2-4B1C-B01D-B0069ACD8581}" sibTransId="{D056433C-582E-46BC-B45E-ED11426B6028}"/>
    <dgm:cxn modelId="{10858C31-D082-4649-BB1B-A3016F9A647A}" type="presOf" srcId="{DA3DF5C2-27BC-482C-BD18-B46B6165104C}" destId="{FFB65282-E705-46F2-B622-270AC61CA65E}" srcOrd="1" destOrd="0" presId="urn:microsoft.com/office/officeart/2008/layout/HorizontalMultiLevelHierarchy"/>
    <dgm:cxn modelId="{C9776732-0582-4B1A-8D24-3EB08575464B}" type="presOf" srcId="{26C3A369-C0CC-43BD-B604-884DE3FDF4DC}" destId="{CD7DA6EC-C353-4C84-9545-8AAB55AAA11F}" srcOrd="0" destOrd="0" presId="urn:microsoft.com/office/officeart/2008/layout/HorizontalMultiLevelHierarchy"/>
    <dgm:cxn modelId="{DB6D6233-268E-4070-9159-0AC9032613BA}" srcId="{775ABE20-75B5-432A-B682-E5AE70A3B11F}" destId="{57C95900-5CB7-4B5C-8896-5D972BA693E4}" srcOrd="2" destOrd="0" parTransId="{1DF8F76F-F370-4E09-81A3-CCE3D1ED4334}" sibTransId="{1279E271-139E-41FC-8BF7-EF3A13F9B412}"/>
    <dgm:cxn modelId="{5E07F737-B54A-4B32-92DA-D4CC15D8BF56}" type="presOf" srcId="{8380A66E-E4CD-4EED-8AC6-E46EA625ABF8}" destId="{97668BBB-A124-42CA-9BD0-EAFD4A77BDA3}" srcOrd="0" destOrd="0" presId="urn:microsoft.com/office/officeart/2008/layout/HorizontalMultiLevelHierarchy"/>
    <dgm:cxn modelId="{B858723C-E79A-463A-9770-F5B9C68E3C79}" type="presOf" srcId="{7E32BD41-4A27-42B3-B78B-B075AC6EEEF1}" destId="{29B56FA5-4743-45BC-BD56-6015C4DD218A}" srcOrd="1" destOrd="0" presId="urn:microsoft.com/office/officeart/2008/layout/HorizontalMultiLevelHierarchy"/>
    <dgm:cxn modelId="{696B7960-F116-4AF0-83D6-FFCC7103EBAA}" srcId="{CF426FAA-3050-47A7-84B9-95C826934787}" destId="{775ABE20-75B5-432A-B682-E5AE70A3B11F}" srcOrd="0" destOrd="0" parTransId="{4282B8E0-2E08-40AD-BB1F-7431C8C403CE}" sibTransId="{F455649C-51E7-40E5-A297-5C547BAD8AA4}"/>
    <dgm:cxn modelId="{B86A8141-2EE6-4A1C-B76D-133121068A31}" srcId="{57C95900-5CB7-4B5C-8896-5D972BA693E4}" destId="{806058E0-732F-4B35-A971-BC49E82A91EB}" srcOrd="4" destOrd="0" parTransId="{39BFDA97-30C8-4EFE-A98A-66975A3C20F8}" sibTransId="{D0382E18-8E5A-4B59-A5F5-DD6B53F6D72C}"/>
    <dgm:cxn modelId="{264E1D44-2A16-4358-B9D8-F810DFE6E0E5}" type="presOf" srcId="{161C18AB-0E35-4C80-8A03-5294ECF6ACCA}" destId="{924D07F8-E288-4D77-AF8E-45D5F07AE866}" srcOrd="0" destOrd="0" presId="urn:microsoft.com/office/officeart/2008/layout/HorizontalMultiLevelHierarchy"/>
    <dgm:cxn modelId="{C71ABC44-35C1-4BD0-9234-24E8A07E4351}" type="presOf" srcId="{927869BD-B175-4F66-805C-BF135F8CD656}" destId="{60C9A58B-A8F2-4287-87AC-EB5FF84B91B9}" srcOrd="0" destOrd="0" presId="urn:microsoft.com/office/officeart/2008/layout/HorizontalMultiLevelHierarchy"/>
    <dgm:cxn modelId="{98BE1F48-F3E5-42F3-9BF5-71E202405921}" type="presOf" srcId="{FDDA9BAB-4CFE-4B7D-8409-51E9AA251032}" destId="{62F15905-609B-42AD-9A65-EA4155BFE183}" srcOrd="0" destOrd="0" presId="urn:microsoft.com/office/officeart/2008/layout/HorizontalMultiLevelHierarchy"/>
    <dgm:cxn modelId="{C358136B-ACA1-4131-821C-16D0B6362002}" type="presOf" srcId="{806058E0-732F-4B35-A971-BC49E82A91EB}" destId="{87F70252-5A62-4887-9B90-9C4A937DA739}" srcOrd="0" destOrd="0" presId="urn:microsoft.com/office/officeart/2008/layout/HorizontalMultiLevelHierarchy"/>
    <dgm:cxn modelId="{404B454C-957B-49F2-A6A3-6E061067D7C9}" srcId="{57C95900-5CB7-4B5C-8896-5D972BA693E4}" destId="{FDDA9BAB-4CFE-4B7D-8409-51E9AA251032}" srcOrd="1" destOrd="0" parTransId="{927869BD-B175-4F66-805C-BF135F8CD656}" sibTransId="{077537DC-A657-4559-A24E-B53B0A0F240E}"/>
    <dgm:cxn modelId="{18733C6E-99CE-4485-88FF-E7F18C3A9C85}" srcId="{775ABE20-75B5-432A-B682-E5AE70A3B11F}" destId="{00FA68B8-3A93-432A-ACB2-A24E21C195CE}" srcOrd="1" destOrd="0" parTransId="{08179354-8463-495E-AB9E-6B513E90FFA7}" sibTransId="{6272C344-C705-48D5-A8D2-64027D415492}"/>
    <dgm:cxn modelId="{A5C23D59-6F9A-4599-8536-8FF974046CFD}" type="presOf" srcId="{775ABE20-75B5-432A-B682-E5AE70A3B11F}" destId="{EE0B4BAC-5BE3-4A24-BBC3-3F0FF58A0E15}" srcOrd="0" destOrd="0" presId="urn:microsoft.com/office/officeart/2008/layout/HorizontalMultiLevelHierarchy"/>
    <dgm:cxn modelId="{2CB0157B-F300-473D-BEDF-D702F6CE9386}" type="presOf" srcId="{CC33801A-94A2-4B1C-B01D-B0069ACD8581}" destId="{0E57B40C-A45B-4B1E-8EC0-7ECC6087F449}" srcOrd="1" destOrd="0" presId="urn:microsoft.com/office/officeart/2008/layout/HorizontalMultiLevelHierarchy"/>
    <dgm:cxn modelId="{3EFFA97C-E6CF-4179-A10C-4D5A3162CBA8}" type="presOf" srcId="{8380A66E-E4CD-4EED-8AC6-E46EA625ABF8}" destId="{D4967FE1-2A11-45C2-830D-7F71BC443C06}" srcOrd="1" destOrd="0" presId="urn:microsoft.com/office/officeart/2008/layout/HorizontalMultiLevelHierarchy"/>
    <dgm:cxn modelId="{39959280-FD14-4D64-AEB1-BEF017072268}" type="presOf" srcId="{08179354-8463-495E-AB9E-6B513E90FFA7}" destId="{0A1B7EFB-D8FF-4F9F-A3C1-37AFCE23A42A}" srcOrd="0" destOrd="0" presId="urn:microsoft.com/office/officeart/2008/layout/HorizontalMultiLevelHierarchy"/>
    <dgm:cxn modelId="{DAC4BB88-9DE5-4372-9213-301546AC476A}" type="presOf" srcId="{7E32BD41-4A27-42B3-B78B-B075AC6EEEF1}" destId="{6F01CF0D-26D6-43BC-BCA0-18356EC31040}" srcOrd="0" destOrd="0" presId="urn:microsoft.com/office/officeart/2008/layout/HorizontalMultiLevelHierarchy"/>
    <dgm:cxn modelId="{86C3378D-A1E4-43F2-B3B7-25125B1B7848}" type="presOf" srcId="{00FA68B8-3A93-432A-ACB2-A24E21C195CE}" destId="{367DBE35-7512-46C9-9355-0D78B5AD46B2}" srcOrd="0" destOrd="0" presId="urn:microsoft.com/office/officeart/2008/layout/HorizontalMultiLevelHierarchy"/>
    <dgm:cxn modelId="{F1198692-92F9-41AF-B8E5-BC8ED07AD9D2}" type="presOf" srcId="{08179354-8463-495E-AB9E-6B513E90FFA7}" destId="{7319968A-15AF-417B-B73A-5C04B569B5DA}" srcOrd="1" destOrd="0" presId="urn:microsoft.com/office/officeart/2008/layout/HorizontalMultiLevelHierarchy"/>
    <dgm:cxn modelId="{344A049A-C4F7-4A50-A4BF-EF923D0D4B5D}" type="presOf" srcId="{927869BD-B175-4F66-805C-BF135F8CD656}" destId="{99DF2B38-B90D-4883-B85B-649B65575D0D}" srcOrd="1" destOrd="0" presId="urn:microsoft.com/office/officeart/2008/layout/HorizontalMultiLevelHierarchy"/>
    <dgm:cxn modelId="{9BA2619F-27C6-4DA1-AFC9-34B029272AAA}" srcId="{57C95900-5CB7-4B5C-8896-5D972BA693E4}" destId="{5406CA39-E6F6-494C-BB2C-7F10B901868F}" srcOrd="2" destOrd="0" parTransId="{26C3A369-C0CC-43BD-B604-884DE3FDF4DC}" sibTransId="{E39500D4-0BB6-43DB-98CB-3B76EE106A55}"/>
    <dgm:cxn modelId="{B880DCA0-D544-43EC-A52B-855399306D88}" type="presOf" srcId="{F6AB9BA7-8CE0-4C16-A428-00570B11EF53}" destId="{8BDB2D0F-8926-48CB-8FA8-51605EBFAE6C}" srcOrd="0" destOrd="0" presId="urn:microsoft.com/office/officeart/2008/layout/HorizontalMultiLevelHierarchy"/>
    <dgm:cxn modelId="{4576C0A2-E5A5-4BCB-BB8E-177247B5926C}" type="presOf" srcId="{5406CA39-E6F6-494C-BB2C-7F10B901868F}" destId="{7E1B8A74-67DB-46DD-8FB2-21648051C3C8}" srcOrd="0" destOrd="0" presId="urn:microsoft.com/office/officeart/2008/layout/HorizontalMultiLevelHierarchy"/>
    <dgm:cxn modelId="{48D56CA4-AEB5-4EAC-80E5-991D2A2445BB}" type="presOf" srcId="{9DFE9DB3-E91B-43B5-A77A-5FCFE0643BEA}" destId="{AB96E0D9-DC32-468D-AE45-EDD306A9B927}" srcOrd="0" destOrd="0" presId="urn:microsoft.com/office/officeart/2008/layout/HorizontalMultiLevelHierarchy"/>
    <dgm:cxn modelId="{2241A8A6-6D3E-4515-A83D-2C30B7AA0202}" type="presOf" srcId="{B726946F-ACBB-49E7-9DB9-EB55F26EF73B}" destId="{CE61C6B0-1404-4CD7-B84F-73F4A7EC0FDD}" srcOrd="0" destOrd="0" presId="urn:microsoft.com/office/officeart/2008/layout/HorizontalMultiLevelHierarchy"/>
    <dgm:cxn modelId="{56C2E4AF-3C13-443D-A501-48D78E03ED4F}" type="presOf" srcId="{161C18AB-0E35-4C80-8A03-5294ECF6ACCA}" destId="{1748D562-EF1C-436C-903D-44B8060AE229}" srcOrd="1" destOrd="0" presId="urn:microsoft.com/office/officeart/2008/layout/HorizontalMultiLevelHierarchy"/>
    <dgm:cxn modelId="{76231FB3-8C54-4ED3-8D2D-CC297F9517EC}" type="presOf" srcId="{39BFDA97-30C8-4EFE-A98A-66975A3C20F8}" destId="{FE169C4A-590D-4F06-B44A-12EFD9B8242C}" srcOrd="0" destOrd="0" presId="urn:microsoft.com/office/officeart/2008/layout/HorizontalMultiLevelHierarchy"/>
    <dgm:cxn modelId="{2ECF31B6-0C3E-4C9E-B86B-A23C96864260}" srcId="{4FF41C5B-67AC-4CE2-87B0-FEC7294DF3AA}" destId="{459B6F47-9109-4CEB-BD44-86668CED3A35}" srcOrd="2" destOrd="0" parTransId="{161C18AB-0E35-4C80-8A03-5294ECF6ACCA}" sibTransId="{F37282D4-814B-43F5-8411-E5BFBD88CC98}"/>
    <dgm:cxn modelId="{793EC3BF-055C-4762-933B-36F92679501D}" type="presOf" srcId="{CC33801A-94A2-4B1C-B01D-B0069ACD8581}" destId="{ADA16B82-6001-485A-AB29-5F670ED3CB30}" srcOrd="0" destOrd="0" presId="urn:microsoft.com/office/officeart/2008/layout/HorizontalMultiLevelHierarchy"/>
    <dgm:cxn modelId="{A8F782C2-63F7-4546-9C1A-E35815E4BA32}" type="presOf" srcId="{4FF41C5B-67AC-4CE2-87B0-FEC7294DF3AA}" destId="{2FEEACCB-9AD1-4191-B77A-8C47DFC690D8}" srcOrd="0" destOrd="0" presId="urn:microsoft.com/office/officeart/2008/layout/HorizontalMultiLevelHierarchy"/>
    <dgm:cxn modelId="{87F55FC4-7BB5-4C6A-A097-35D3F36B328F}" type="presOf" srcId="{26C3A369-C0CC-43BD-B604-884DE3FDF4DC}" destId="{9E6A8FD8-2956-4093-8615-D49173261458}" srcOrd="1" destOrd="0" presId="urn:microsoft.com/office/officeart/2008/layout/HorizontalMultiLevelHierarchy"/>
    <dgm:cxn modelId="{086941CD-F233-45D9-83A7-54DA7AD556AD}" type="presOf" srcId="{1DF8F76F-F370-4E09-81A3-CCE3D1ED4334}" destId="{E2BAE417-E238-4408-B333-E3D18AF23824}" srcOrd="1" destOrd="0" presId="urn:microsoft.com/office/officeart/2008/layout/HorizontalMultiLevelHierarchy"/>
    <dgm:cxn modelId="{2D341DCE-FD6E-42B7-B63D-D2979D6A4CE1}" type="presOf" srcId="{CF426FAA-3050-47A7-84B9-95C826934787}" destId="{BE86B176-9C29-4AB4-82DD-9449A245528E}" srcOrd="0" destOrd="0" presId="urn:microsoft.com/office/officeart/2008/layout/HorizontalMultiLevelHierarchy"/>
    <dgm:cxn modelId="{3613CCD1-63B5-4668-93AA-EAC5B3D94198}" type="presOf" srcId="{2DDC1A96-F119-44CB-A8F3-E239B38C032A}" destId="{96436C09-67DA-44BE-ADE8-6FCA4CF9B72D}" srcOrd="0" destOrd="0" presId="urn:microsoft.com/office/officeart/2008/layout/HorizontalMultiLevelHierarchy"/>
    <dgm:cxn modelId="{974DECD7-CD6F-4A4A-ABF3-E558975E666A}" srcId="{B726946F-ACBB-49E7-9DB9-EB55F26EF73B}" destId="{4FF41C5B-67AC-4CE2-87B0-FEC7294DF3AA}" srcOrd="0" destOrd="0" parTransId="{DA3DF5C2-27BC-482C-BD18-B46B6165104C}" sibTransId="{3B1A0A74-10D3-4640-B12B-72887AC6ECF8}"/>
    <dgm:cxn modelId="{4D6EDBE6-3BB6-4D0F-B8F2-8EE89A5FD49A}" type="presOf" srcId="{57C95900-5CB7-4B5C-8896-5D972BA693E4}" destId="{324A1FCB-6A69-4F34-A5CE-17DDB044EC27}" srcOrd="0" destOrd="0" presId="urn:microsoft.com/office/officeart/2008/layout/HorizontalMultiLevelHierarchy"/>
    <dgm:cxn modelId="{F62C94EB-BF6A-48E3-8B17-A09425B9887D}" type="presOf" srcId="{5A6AE2F9-88D1-49DF-AD75-15E995349FA6}" destId="{EE84B052-D728-4DB0-B4C5-A44C55790C97}" srcOrd="1" destOrd="0" presId="urn:microsoft.com/office/officeart/2008/layout/HorizontalMultiLevelHierarchy"/>
    <dgm:cxn modelId="{C40CA2EB-946C-4866-8826-012AE9453AFD}" type="presOf" srcId="{DA3DF5C2-27BC-482C-BD18-B46B6165104C}" destId="{AF6DD39E-1855-442F-83FB-54B36B16788A}" srcOrd="0" destOrd="0" presId="urn:microsoft.com/office/officeart/2008/layout/HorizontalMultiLevelHierarchy"/>
    <dgm:cxn modelId="{02F5C4EC-0C7E-4A08-82D5-DEF3F0D3FCC0}" type="presOf" srcId="{459B6F47-9109-4CEB-BD44-86668CED3A35}" destId="{F8CC7D95-E5CA-4B6C-A574-E1A7BD51C5D3}" srcOrd="0" destOrd="0" presId="urn:microsoft.com/office/officeart/2008/layout/HorizontalMultiLevelHierarchy"/>
    <dgm:cxn modelId="{EE3F5BF0-E87D-430A-8DAB-5289EB774B3C}" type="presOf" srcId="{39BFDA97-30C8-4EFE-A98A-66975A3C20F8}" destId="{EDCB3D99-7A8F-45DB-93F9-5B6BF94B309F}" srcOrd="1" destOrd="0" presId="urn:microsoft.com/office/officeart/2008/layout/HorizontalMultiLevelHierarchy"/>
    <dgm:cxn modelId="{4C4BEBF3-B227-4089-8CFA-0DD94E324121}" type="presOf" srcId="{5A6AE2F9-88D1-49DF-AD75-15E995349FA6}" destId="{7F27E764-D09B-49D7-8526-65A34133CAF1}" srcOrd="0" destOrd="0" presId="urn:microsoft.com/office/officeart/2008/layout/HorizontalMultiLevelHierarchy"/>
    <dgm:cxn modelId="{C20C37F6-1BAE-41C7-838C-89D48EAA5457}" srcId="{775ABE20-75B5-432A-B682-E5AE70A3B11F}" destId="{B726946F-ACBB-49E7-9DB9-EB55F26EF73B}" srcOrd="0" destOrd="0" parTransId="{69613618-6C81-4CE5-BE65-D2F8F436F7D4}" sibTransId="{78F33348-7008-4214-A0C4-9E8E9662DF93}"/>
    <dgm:cxn modelId="{8BFAD7FC-CBF2-407F-B86F-56172EF88CA5}" type="presOf" srcId="{4EAC0734-822A-4987-8292-57B4B06E1217}" destId="{67713341-1117-4F3A-B850-C96475BEBE09}" srcOrd="0" destOrd="0" presId="urn:microsoft.com/office/officeart/2008/layout/HorizontalMultiLevelHierarchy"/>
    <dgm:cxn modelId="{8CA178FD-7CB2-4BC3-958F-4BB9E7CE6BCE}" type="presOf" srcId="{69613618-6C81-4CE5-BE65-D2F8F436F7D4}" destId="{43D26272-C12D-4AC3-8756-752C847357C1}" srcOrd="0" destOrd="0" presId="urn:microsoft.com/office/officeart/2008/layout/HorizontalMultiLevelHierarchy"/>
    <dgm:cxn modelId="{744585FD-EE3B-4969-BC4D-C681B0B62595}" srcId="{4FF41C5B-67AC-4CE2-87B0-FEC7294DF3AA}" destId="{2DDC1A96-F119-44CB-A8F3-E239B38C032A}" srcOrd="0" destOrd="0" parTransId="{8380A66E-E4CD-4EED-8AC6-E46EA625ABF8}" sibTransId="{14868F5E-2BEC-42DB-834D-A1BEAEC3B5BA}"/>
    <dgm:cxn modelId="{0858040A-E2F9-4581-96CC-24E68F53E2AE}" type="presParOf" srcId="{BE86B176-9C29-4AB4-82DD-9449A245528E}" destId="{4777254D-8071-4968-AB95-9E8865443B9C}" srcOrd="0" destOrd="0" presId="urn:microsoft.com/office/officeart/2008/layout/HorizontalMultiLevelHierarchy"/>
    <dgm:cxn modelId="{0015B162-BD2C-4481-83F6-B9C9AABDB4BF}" type="presParOf" srcId="{4777254D-8071-4968-AB95-9E8865443B9C}" destId="{EE0B4BAC-5BE3-4A24-BBC3-3F0FF58A0E15}" srcOrd="0" destOrd="0" presId="urn:microsoft.com/office/officeart/2008/layout/HorizontalMultiLevelHierarchy"/>
    <dgm:cxn modelId="{18E8F625-1A34-43BF-83D4-46CE5E0AB641}" type="presParOf" srcId="{4777254D-8071-4968-AB95-9E8865443B9C}" destId="{8A541024-8D47-4BB0-A36A-6F646885E4A2}" srcOrd="1" destOrd="0" presId="urn:microsoft.com/office/officeart/2008/layout/HorizontalMultiLevelHierarchy"/>
    <dgm:cxn modelId="{A1BCF16B-2C82-468A-B383-780F91163629}" type="presParOf" srcId="{8A541024-8D47-4BB0-A36A-6F646885E4A2}" destId="{43D26272-C12D-4AC3-8756-752C847357C1}" srcOrd="0" destOrd="0" presId="urn:microsoft.com/office/officeart/2008/layout/HorizontalMultiLevelHierarchy"/>
    <dgm:cxn modelId="{A253964E-4E19-43F9-9371-984F67312A06}" type="presParOf" srcId="{43D26272-C12D-4AC3-8756-752C847357C1}" destId="{804226A9-94D1-4810-B1CF-7EFF0CE9E56E}" srcOrd="0" destOrd="0" presId="urn:microsoft.com/office/officeart/2008/layout/HorizontalMultiLevelHierarchy"/>
    <dgm:cxn modelId="{95960458-CD1A-460A-91DF-FC6045027E9A}" type="presParOf" srcId="{8A541024-8D47-4BB0-A36A-6F646885E4A2}" destId="{C5AEA0BA-13BE-4A01-959B-452C5FBB585D}" srcOrd="1" destOrd="0" presId="urn:microsoft.com/office/officeart/2008/layout/HorizontalMultiLevelHierarchy"/>
    <dgm:cxn modelId="{3C1B39D4-C32D-4E42-A8E1-F46B6BD3969D}" type="presParOf" srcId="{C5AEA0BA-13BE-4A01-959B-452C5FBB585D}" destId="{CE61C6B0-1404-4CD7-B84F-73F4A7EC0FDD}" srcOrd="0" destOrd="0" presId="urn:microsoft.com/office/officeart/2008/layout/HorizontalMultiLevelHierarchy"/>
    <dgm:cxn modelId="{FC6B02F3-0F46-4AEF-891E-2861F900B323}" type="presParOf" srcId="{C5AEA0BA-13BE-4A01-959B-452C5FBB585D}" destId="{2B4B9F22-808E-4499-8C79-E83C998E02C9}" srcOrd="1" destOrd="0" presId="urn:microsoft.com/office/officeart/2008/layout/HorizontalMultiLevelHierarchy"/>
    <dgm:cxn modelId="{7E3DF62C-59BB-475E-BBEE-D1F461318C5B}" type="presParOf" srcId="{2B4B9F22-808E-4499-8C79-E83C998E02C9}" destId="{AF6DD39E-1855-442F-83FB-54B36B16788A}" srcOrd="0" destOrd="0" presId="urn:microsoft.com/office/officeart/2008/layout/HorizontalMultiLevelHierarchy"/>
    <dgm:cxn modelId="{3ED3230E-0E96-4946-BA1B-6B8FF5F2570B}" type="presParOf" srcId="{AF6DD39E-1855-442F-83FB-54B36B16788A}" destId="{FFB65282-E705-46F2-B622-270AC61CA65E}" srcOrd="0" destOrd="0" presId="urn:microsoft.com/office/officeart/2008/layout/HorizontalMultiLevelHierarchy"/>
    <dgm:cxn modelId="{D63B7185-C801-445E-B7C6-92EEAA6B419C}" type="presParOf" srcId="{2B4B9F22-808E-4499-8C79-E83C998E02C9}" destId="{1F6CD415-AB15-482E-AC0C-1BBDDD89F390}" srcOrd="1" destOrd="0" presId="urn:microsoft.com/office/officeart/2008/layout/HorizontalMultiLevelHierarchy"/>
    <dgm:cxn modelId="{61E21C2B-6EC6-46D4-B129-A18E6A5F0AC2}" type="presParOf" srcId="{1F6CD415-AB15-482E-AC0C-1BBDDD89F390}" destId="{2FEEACCB-9AD1-4191-B77A-8C47DFC690D8}" srcOrd="0" destOrd="0" presId="urn:microsoft.com/office/officeart/2008/layout/HorizontalMultiLevelHierarchy"/>
    <dgm:cxn modelId="{2EF297BB-910F-419E-99BE-E506619F0465}" type="presParOf" srcId="{1F6CD415-AB15-482E-AC0C-1BBDDD89F390}" destId="{A4FB2F89-F48A-4DB4-8764-994452619230}" srcOrd="1" destOrd="0" presId="urn:microsoft.com/office/officeart/2008/layout/HorizontalMultiLevelHierarchy"/>
    <dgm:cxn modelId="{43AD71AE-7C73-47C1-86F3-51447B869760}" type="presParOf" srcId="{A4FB2F89-F48A-4DB4-8764-994452619230}" destId="{97668BBB-A124-42CA-9BD0-EAFD4A77BDA3}" srcOrd="0" destOrd="0" presId="urn:microsoft.com/office/officeart/2008/layout/HorizontalMultiLevelHierarchy"/>
    <dgm:cxn modelId="{A11E67CA-C1D9-458E-9338-5114C011DD3D}" type="presParOf" srcId="{97668BBB-A124-42CA-9BD0-EAFD4A77BDA3}" destId="{D4967FE1-2A11-45C2-830D-7F71BC443C06}" srcOrd="0" destOrd="0" presId="urn:microsoft.com/office/officeart/2008/layout/HorizontalMultiLevelHierarchy"/>
    <dgm:cxn modelId="{A21AD247-65A7-483C-A1F9-4E7F196488FC}" type="presParOf" srcId="{A4FB2F89-F48A-4DB4-8764-994452619230}" destId="{29356230-4356-482B-9F42-E17957147905}" srcOrd="1" destOrd="0" presId="urn:microsoft.com/office/officeart/2008/layout/HorizontalMultiLevelHierarchy"/>
    <dgm:cxn modelId="{E7D3A32C-A2FE-4071-8F49-F3C307A72B27}" type="presParOf" srcId="{29356230-4356-482B-9F42-E17957147905}" destId="{96436C09-67DA-44BE-ADE8-6FCA4CF9B72D}" srcOrd="0" destOrd="0" presId="urn:microsoft.com/office/officeart/2008/layout/HorizontalMultiLevelHierarchy"/>
    <dgm:cxn modelId="{E91EEAB7-6315-4950-B837-BDF808D86E7E}" type="presParOf" srcId="{29356230-4356-482B-9F42-E17957147905}" destId="{6BB580A4-9D7A-4117-9E60-54DC95C0D7D9}" srcOrd="1" destOrd="0" presId="urn:microsoft.com/office/officeart/2008/layout/HorizontalMultiLevelHierarchy"/>
    <dgm:cxn modelId="{9CD9BFA7-31E9-4B35-B7FF-9FC38CA3D200}" type="presParOf" srcId="{A4FB2F89-F48A-4DB4-8764-994452619230}" destId="{7F27E764-D09B-49D7-8526-65A34133CAF1}" srcOrd="2" destOrd="0" presId="urn:microsoft.com/office/officeart/2008/layout/HorizontalMultiLevelHierarchy"/>
    <dgm:cxn modelId="{35A114EC-B386-4418-8A7A-F8DB3F04FDD5}" type="presParOf" srcId="{7F27E764-D09B-49D7-8526-65A34133CAF1}" destId="{EE84B052-D728-4DB0-B4C5-A44C55790C97}" srcOrd="0" destOrd="0" presId="urn:microsoft.com/office/officeart/2008/layout/HorizontalMultiLevelHierarchy"/>
    <dgm:cxn modelId="{0360D01B-2688-4EA6-AB82-AA2B0C455C8B}" type="presParOf" srcId="{A4FB2F89-F48A-4DB4-8764-994452619230}" destId="{046D4640-698F-4C51-B835-CA0249493934}" srcOrd="3" destOrd="0" presId="urn:microsoft.com/office/officeart/2008/layout/HorizontalMultiLevelHierarchy"/>
    <dgm:cxn modelId="{5F47591D-E2DA-4972-B3C2-D1335194E789}" type="presParOf" srcId="{046D4640-698F-4C51-B835-CA0249493934}" destId="{8BDB2D0F-8926-48CB-8FA8-51605EBFAE6C}" srcOrd="0" destOrd="0" presId="urn:microsoft.com/office/officeart/2008/layout/HorizontalMultiLevelHierarchy"/>
    <dgm:cxn modelId="{9DAC1799-0D26-463E-8A18-0B10F6D90AE1}" type="presParOf" srcId="{046D4640-698F-4C51-B835-CA0249493934}" destId="{964899A3-7B1D-4F7E-B1B3-A8277BE11D40}" srcOrd="1" destOrd="0" presId="urn:microsoft.com/office/officeart/2008/layout/HorizontalMultiLevelHierarchy"/>
    <dgm:cxn modelId="{17DC98A9-B505-423F-BA37-90EDD03C0312}" type="presParOf" srcId="{A4FB2F89-F48A-4DB4-8764-994452619230}" destId="{924D07F8-E288-4D77-AF8E-45D5F07AE866}" srcOrd="4" destOrd="0" presId="urn:microsoft.com/office/officeart/2008/layout/HorizontalMultiLevelHierarchy"/>
    <dgm:cxn modelId="{6C8A5D0E-09AA-425F-935E-7C92D856C796}" type="presParOf" srcId="{924D07F8-E288-4D77-AF8E-45D5F07AE866}" destId="{1748D562-EF1C-436C-903D-44B8060AE229}" srcOrd="0" destOrd="0" presId="urn:microsoft.com/office/officeart/2008/layout/HorizontalMultiLevelHierarchy"/>
    <dgm:cxn modelId="{4072C2B4-ED58-4B27-8B5A-B3BC5E7D5C37}" type="presParOf" srcId="{A4FB2F89-F48A-4DB4-8764-994452619230}" destId="{6304FFCA-6D55-4A9C-A42B-CE32DCCDFF6D}" srcOrd="5" destOrd="0" presId="urn:microsoft.com/office/officeart/2008/layout/HorizontalMultiLevelHierarchy"/>
    <dgm:cxn modelId="{F6C86B60-272F-492D-9505-4335D88620F2}" type="presParOf" srcId="{6304FFCA-6D55-4A9C-A42B-CE32DCCDFF6D}" destId="{F8CC7D95-E5CA-4B6C-A574-E1A7BD51C5D3}" srcOrd="0" destOrd="0" presId="urn:microsoft.com/office/officeart/2008/layout/HorizontalMultiLevelHierarchy"/>
    <dgm:cxn modelId="{D772C23E-D9AB-4F00-922E-AB31E8374489}" type="presParOf" srcId="{6304FFCA-6D55-4A9C-A42B-CE32DCCDFF6D}" destId="{36CFCD4B-0894-446E-8E4F-4C4F69E8DFD8}" srcOrd="1" destOrd="0" presId="urn:microsoft.com/office/officeart/2008/layout/HorizontalMultiLevelHierarchy"/>
    <dgm:cxn modelId="{A9F6131B-246E-43DD-82E2-D52F2F7361B7}" type="presParOf" srcId="{8A541024-8D47-4BB0-A36A-6F646885E4A2}" destId="{0A1B7EFB-D8FF-4F9F-A3C1-37AFCE23A42A}" srcOrd="2" destOrd="0" presId="urn:microsoft.com/office/officeart/2008/layout/HorizontalMultiLevelHierarchy"/>
    <dgm:cxn modelId="{7098012F-0C6A-474F-8519-2AC8D0528800}" type="presParOf" srcId="{0A1B7EFB-D8FF-4F9F-A3C1-37AFCE23A42A}" destId="{7319968A-15AF-417B-B73A-5C04B569B5DA}" srcOrd="0" destOrd="0" presId="urn:microsoft.com/office/officeart/2008/layout/HorizontalMultiLevelHierarchy"/>
    <dgm:cxn modelId="{F21EC940-3000-490F-ABFC-A58FB90CDFAE}" type="presParOf" srcId="{8A541024-8D47-4BB0-A36A-6F646885E4A2}" destId="{3681CF90-41E2-4381-B9CC-D181C0853C4B}" srcOrd="3" destOrd="0" presId="urn:microsoft.com/office/officeart/2008/layout/HorizontalMultiLevelHierarchy"/>
    <dgm:cxn modelId="{AB3EBC9B-B292-440E-ADB1-1240DB9A19AA}" type="presParOf" srcId="{3681CF90-41E2-4381-B9CC-D181C0853C4B}" destId="{367DBE35-7512-46C9-9355-0D78B5AD46B2}" srcOrd="0" destOrd="0" presId="urn:microsoft.com/office/officeart/2008/layout/HorizontalMultiLevelHierarchy"/>
    <dgm:cxn modelId="{C3A5330A-D61D-438F-94BB-A8E7373082FA}" type="presParOf" srcId="{3681CF90-41E2-4381-B9CC-D181C0853C4B}" destId="{84DCC4A0-D104-4717-B27E-E9F886750371}" srcOrd="1" destOrd="0" presId="urn:microsoft.com/office/officeart/2008/layout/HorizontalMultiLevelHierarchy"/>
    <dgm:cxn modelId="{A751EB2E-AE83-4A4D-9A5C-8AC6059EEF90}" type="presParOf" srcId="{8A541024-8D47-4BB0-A36A-6F646885E4A2}" destId="{D80172C3-CA65-4723-BCB2-34E3ED3ADA42}" srcOrd="4" destOrd="0" presId="urn:microsoft.com/office/officeart/2008/layout/HorizontalMultiLevelHierarchy"/>
    <dgm:cxn modelId="{1F88090D-8ECE-4F24-85F4-733B5FFBA52B}" type="presParOf" srcId="{D80172C3-CA65-4723-BCB2-34E3ED3ADA42}" destId="{E2BAE417-E238-4408-B333-E3D18AF23824}" srcOrd="0" destOrd="0" presId="urn:microsoft.com/office/officeart/2008/layout/HorizontalMultiLevelHierarchy"/>
    <dgm:cxn modelId="{38ED2783-1E7C-4D8A-AA26-72D1ECD570C9}" type="presParOf" srcId="{8A541024-8D47-4BB0-A36A-6F646885E4A2}" destId="{662D1F4B-8E83-4459-97FC-05DF42598FF3}" srcOrd="5" destOrd="0" presId="urn:microsoft.com/office/officeart/2008/layout/HorizontalMultiLevelHierarchy"/>
    <dgm:cxn modelId="{EEB50381-FF54-4A12-B902-11A18CEFD7FC}" type="presParOf" srcId="{662D1F4B-8E83-4459-97FC-05DF42598FF3}" destId="{324A1FCB-6A69-4F34-A5CE-17DDB044EC27}" srcOrd="0" destOrd="0" presId="urn:microsoft.com/office/officeart/2008/layout/HorizontalMultiLevelHierarchy"/>
    <dgm:cxn modelId="{88329157-A42D-4FCB-9D25-AEF6754E315E}" type="presParOf" srcId="{662D1F4B-8E83-4459-97FC-05DF42598FF3}" destId="{7028D3D3-0739-4BC6-800A-10BA0CD35967}" srcOrd="1" destOrd="0" presId="urn:microsoft.com/office/officeart/2008/layout/HorizontalMultiLevelHierarchy"/>
    <dgm:cxn modelId="{7BF19094-4B90-4BEA-9D10-8E222E2FE2D4}" type="presParOf" srcId="{7028D3D3-0739-4BC6-800A-10BA0CD35967}" destId="{6F01CF0D-26D6-43BC-BCA0-18356EC31040}" srcOrd="0" destOrd="0" presId="urn:microsoft.com/office/officeart/2008/layout/HorizontalMultiLevelHierarchy"/>
    <dgm:cxn modelId="{B4CBBE6B-4676-4FD6-8012-F601BA106DA2}" type="presParOf" srcId="{6F01CF0D-26D6-43BC-BCA0-18356EC31040}" destId="{29B56FA5-4743-45BC-BD56-6015C4DD218A}" srcOrd="0" destOrd="0" presId="urn:microsoft.com/office/officeart/2008/layout/HorizontalMultiLevelHierarchy"/>
    <dgm:cxn modelId="{7B55AB6D-2127-4EB3-95F2-03EE21C7642F}" type="presParOf" srcId="{7028D3D3-0739-4BC6-800A-10BA0CD35967}" destId="{FD11FB1E-64E7-4B05-88A1-1095B797D5C4}" srcOrd="1" destOrd="0" presId="urn:microsoft.com/office/officeart/2008/layout/HorizontalMultiLevelHierarchy"/>
    <dgm:cxn modelId="{30F5A3B9-E2F9-4735-A02C-24550697BBBA}" type="presParOf" srcId="{FD11FB1E-64E7-4B05-88A1-1095B797D5C4}" destId="{67713341-1117-4F3A-B850-C96475BEBE09}" srcOrd="0" destOrd="0" presId="urn:microsoft.com/office/officeart/2008/layout/HorizontalMultiLevelHierarchy"/>
    <dgm:cxn modelId="{4E6F2510-ACFC-4081-AF69-7EA3B8124CD3}" type="presParOf" srcId="{FD11FB1E-64E7-4B05-88A1-1095B797D5C4}" destId="{37114895-2B1A-4487-803E-262E2CD03E38}" srcOrd="1" destOrd="0" presId="urn:microsoft.com/office/officeart/2008/layout/HorizontalMultiLevelHierarchy"/>
    <dgm:cxn modelId="{16F8CF34-1006-409A-B304-60690B275376}" type="presParOf" srcId="{7028D3D3-0739-4BC6-800A-10BA0CD35967}" destId="{60C9A58B-A8F2-4287-87AC-EB5FF84B91B9}" srcOrd="2" destOrd="0" presId="urn:microsoft.com/office/officeart/2008/layout/HorizontalMultiLevelHierarchy"/>
    <dgm:cxn modelId="{4605E5B0-4CB3-4994-97F9-C0DBC84D87B7}" type="presParOf" srcId="{60C9A58B-A8F2-4287-87AC-EB5FF84B91B9}" destId="{99DF2B38-B90D-4883-B85B-649B65575D0D}" srcOrd="0" destOrd="0" presId="urn:microsoft.com/office/officeart/2008/layout/HorizontalMultiLevelHierarchy"/>
    <dgm:cxn modelId="{A00EF8FE-DF41-45E5-A615-FD2390618101}" type="presParOf" srcId="{7028D3D3-0739-4BC6-800A-10BA0CD35967}" destId="{222ADFD8-EA52-4B43-99FA-FD5E242BA74F}" srcOrd="3" destOrd="0" presId="urn:microsoft.com/office/officeart/2008/layout/HorizontalMultiLevelHierarchy"/>
    <dgm:cxn modelId="{1A142295-97FC-4764-B8BD-88DF516E1F1A}" type="presParOf" srcId="{222ADFD8-EA52-4B43-99FA-FD5E242BA74F}" destId="{62F15905-609B-42AD-9A65-EA4155BFE183}" srcOrd="0" destOrd="0" presId="urn:microsoft.com/office/officeart/2008/layout/HorizontalMultiLevelHierarchy"/>
    <dgm:cxn modelId="{0003BB9F-3EC1-4F2D-B49F-0D1973F1C0F0}" type="presParOf" srcId="{222ADFD8-EA52-4B43-99FA-FD5E242BA74F}" destId="{02D0C0EB-B29F-48B6-9336-BA4CDBE4FBB5}" srcOrd="1" destOrd="0" presId="urn:microsoft.com/office/officeart/2008/layout/HorizontalMultiLevelHierarchy"/>
    <dgm:cxn modelId="{FD433E11-99CC-48EF-A9E7-9364E6053D9C}" type="presParOf" srcId="{7028D3D3-0739-4BC6-800A-10BA0CD35967}" destId="{CD7DA6EC-C353-4C84-9545-8AAB55AAA11F}" srcOrd="4" destOrd="0" presId="urn:microsoft.com/office/officeart/2008/layout/HorizontalMultiLevelHierarchy"/>
    <dgm:cxn modelId="{93F607E1-8F9A-4C14-B824-D294BF9441D2}" type="presParOf" srcId="{CD7DA6EC-C353-4C84-9545-8AAB55AAA11F}" destId="{9E6A8FD8-2956-4093-8615-D49173261458}" srcOrd="0" destOrd="0" presId="urn:microsoft.com/office/officeart/2008/layout/HorizontalMultiLevelHierarchy"/>
    <dgm:cxn modelId="{B3C570AD-0663-4A8B-BAD4-782463BBD8CB}" type="presParOf" srcId="{7028D3D3-0739-4BC6-800A-10BA0CD35967}" destId="{577DCA91-4028-46C6-9675-86770EEBAEE4}" srcOrd="5" destOrd="0" presId="urn:microsoft.com/office/officeart/2008/layout/HorizontalMultiLevelHierarchy"/>
    <dgm:cxn modelId="{8EE84855-FE9D-446C-8FC6-0413FC3A515B}" type="presParOf" srcId="{577DCA91-4028-46C6-9675-86770EEBAEE4}" destId="{7E1B8A74-67DB-46DD-8FB2-21648051C3C8}" srcOrd="0" destOrd="0" presId="urn:microsoft.com/office/officeart/2008/layout/HorizontalMultiLevelHierarchy"/>
    <dgm:cxn modelId="{575731E3-910E-4000-A210-6CCCA708124F}" type="presParOf" srcId="{577DCA91-4028-46C6-9675-86770EEBAEE4}" destId="{0D7F4162-B92C-4C1F-8B66-24E5C6E933E6}" srcOrd="1" destOrd="0" presId="urn:microsoft.com/office/officeart/2008/layout/HorizontalMultiLevelHierarchy"/>
    <dgm:cxn modelId="{1853C98C-DDDA-4315-A995-132B369375CF}" type="presParOf" srcId="{7028D3D3-0739-4BC6-800A-10BA0CD35967}" destId="{ADA16B82-6001-485A-AB29-5F670ED3CB30}" srcOrd="6" destOrd="0" presId="urn:microsoft.com/office/officeart/2008/layout/HorizontalMultiLevelHierarchy"/>
    <dgm:cxn modelId="{7B0A3612-DBAB-4EE4-B755-46C96A64D232}" type="presParOf" srcId="{ADA16B82-6001-485A-AB29-5F670ED3CB30}" destId="{0E57B40C-A45B-4B1E-8EC0-7ECC6087F449}" srcOrd="0" destOrd="0" presId="urn:microsoft.com/office/officeart/2008/layout/HorizontalMultiLevelHierarchy"/>
    <dgm:cxn modelId="{64F06119-18F1-4C46-B8D3-6653C1FBCCC2}" type="presParOf" srcId="{7028D3D3-0739-4BC6-800A-10BA0CD35967}" destId="{9E24BF6F-F1C9-4BA7-9244-EA13F4AB3976}" srcOrd="7" destOrd="0" presId="urn:microsoft.com/office/officeart/2008/layout/HorizontalMultiLevelHierarchy"/>
    <dgm:cxn modelId="{AA96F29E-99CA-48EB-ACEC-876669A33487}" type="presParOf" srcId="{9E24BF6F-F1C9-4BA7-9244-EA13F4AB3976}" destId="{AB96E0D9-DC32-468D-AE45-EDD306A9B927}" srcOrd="0" destOrd="0" presId="urn:microsoft.com/office/officeart/2008/layout/HorizontalMultiLevelHierarchy"/>
    <dgm:cxn modelId="{938475A8-3724-4355-87C8-B0F39D99D39A}" type="presParOf" srcId="{9E24BF6F-F1C9-4BA7-9244-EA13F4AB3976}" destId="{7AE5176E-2D1E-450F-9052-AAC232205E15}" srcOrd="1" destOrd="0" presId="urn:microsoft.com/office/officeart/2008/layout/HorizontalMultiLevelHierarchy"/>
    <dgm:cxn modelId="{24014C4F-AC1E-41C0-9FB2-9C223A82A799}" type="presParOf" srcId="{7028D3D3-0739-4BC6-800A-10BA0CD35967}" destId="{FE169C4A-590D-4F06-B44A-12EFD9B8242C}" srcOrd="8" destOrd="0" presId="urn:microsoft.com/office/officeart/2008/layout/HorizontalMultiLevelHierarchy"/>
    <dgm:cxn modelId="{5F5B490D-C52E-45A9-9ED5-B2C1A9122F80}" type="presParOf" srcId="{FE169C4A-590D-4F06-B44A-12EFD9B8242C}" destId="{EDCB3D99-7A8F-45DB-93F9-5B6BF94B309F}" srcOrd="0" destOrd="0" presId="urn:microsoft.com/office/officeart/2008/layout/HorizontalMultiLevelHierarchy"/>
    <dgm:cxn modelId="{537BA581-7461-4254-A62A-083D628095A6}" type="presParOf" srcId="{7028D3D3-0739-4BC6-800A-10BA0CD35967}" destId="{5F32113D-8D1E-4282-AE7B-0B133A72ED46}" srcOrd="9" destOrd="0" presId="urn:microsoft.com/office/officeart/2008/layout/HorizontalMultiLevelHierarchy"/>
    <dgm:cxn modelId="{C6F3A9A6-46DB-43F4-BDD5-D9F424184CFA}" type="presParOf" srcId="{5F32113D-8D1E-4282-AE7B-0B133A72ED46}" destId="{87F70252-5A62-4887-9B90-9C4A937DA739}" srcOrd="0" destOrd="0" presId="urn:microsoft.com/office/officeart/2008/layout/HorizontalMultiLevelHierarchy"/>
    <dgm:cxn modelId="{4AF058B5-94BB-4DC5-BCAF-C9224C366A6B}" type="presParOf" srcId="{5F32113D-8D1E-4282-AE7B-0B133A72ED46}" destId="{1701C1D4-7359-4BAA-8B66-3BA18461EE9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26FAA-3050-47A7-84B9-95C826934787}"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775ABE20-75B5-432A-B682-E5AE70A3B11F}">
      <dgm:prSet phldrT="[Text]"/>
      <dgm:spPr/>
      <dgm:t>
        <a:bodyPr/>
        <a:lstStyle/>
        <a:p>
          <a:r>
            <a:rPr lang="en-US" dirty="0"/>
            <a:t>End-semester QA&amp;PE Committee</a:t>
          </a:r>
        </a:p>
      </dgm:t>
    </dgm:pt>
    <dgm:pt modelId="{4282B8E0-2E08-40AD-BB1F-7431C8C403CE}" type="parTrans" cxnId="{696B7960-F116-4AF0-83D6-FFCC7103EBAA}">
      <dgm:prSet/>
      <dgm:spPr/>
      <dgm:t>
        <a:bodyPr/>
        <a:lstStyle/>
        <a:p>
          <a:endParaRPr lang="en-US"/>
        </a:p>
      </dgm:t>
    </dgm:pt>
    <dgm:pt modelId="{F455649C-51E7-40E5-A297-5C547BAD8AA4}" type="sibTrans" cxnId="{696B7960-F116-4AF0-83D6-FFCC7103EBAA}">
      <dgm:prSet/>
      <dgm:spPr/>
      <dgm:t>
        <a:bodyPr/>
        <a:lstStyle/>
        <a:p>
          <a:endParaRPr lang="en-US"/>
        </a:p>
      </dgm:t>
    </dgm:pt>
    <dgm:pt modelId="{B726946F-ACBB-49E7-9DB9-EB55F26EF73B}">
      <dgm:prSet phldrT="[Text]"/>
      <dgm:spPr/>
      <dgm:t>
        <a:bodyPr/>
        <a:lstStyle/>
        <a:p>
          <a:r>
            <a:rPr lang="en-US" dirty="0"/>
            <a:t>Action Plans</a:t>
          </a:r>
        </a:p>
      </dgm:t>
    </dgm:pt>
    <dgm:pt modelId="{69613618-6C81-4CE5-BE65-D2F8F436F7D4}" type="parTrans" cxnId="{C20C37F6-1BAE-41C7-838C-89D48EAA5457}">
      <dgm:prSet/>
      <dgm:spPr/>
      <dgm:t>
        <a:bodyPr/>
        <a:lstStyle/>
        <a:p>
          <a:endParaRPr lang="en-US"/>
        </a:p>
      </dgm:t>
    </dgm:pt>
    <dgm:pt modelId="{78F33348-7008-4214-A0C4-9E8E9662DF93}" type="sibTrans" cxnId="{C20C37F6-1BAE-41C7-838C-89D48EAA5457}">
      <dgm:prSet/>
      <dgm:spPr/>
      <dgm:t>
        <a:bodyPr/>
        <a:lstStyle/>
        <a:p>
          <a:endParaRPr lang="en-US"/>
        </a:p>
      </dgm:t>
    </dgm:pt>
    <dgm:pt modelId="{00FA68B8-3A93-432A-ACB2-A24E21C195CE}">
      <dgm:prSet phldrT="[Text]"/>
      <dgm:spPr/>
      <dgm:t>
        <a:bodyPr/>
        <a:lstStyle/>
        <a:p>
          <a:r>
            <a:rPr lang="en-US" dirty="0"/>
            <a:t>Course Files</a:t>
          </a:r>
        </a:p>
      </dgm:t>
    </dgm:pt>
    <dgm:pt modelId="{08179354-8463-495E-AB9E-6B513E90FFA7}" type="parTrans" cxnId="{18733C6E-99CE-4485-88FF-E7F18C3A9C85}">
      <dgm:prSet/>
      <dgm:spPr/>
      <dgm:t>
        <a:bodyPr/>
        <a:lstStyle/>
        <a:p>
          <a:endParaRPr lang="en-US"/>
        </a:p>
      </dgm:t>
    </dgm:pt>
    <dgm:pt modelId="{6272C344-C705-48D5-A8D2-64027D415492}" type="sibTrans" cxnId="{18733C6E-99CE-4485-88FF-E7F18C3A9C85}">
      <dgm:prSet/>
      <dgm:spPr/>
      <dgm:t>
        <a:bodyPr/>
        <a:lstStyle/>
        <a:p>
          <a:endParaRPr lang="en-US"/>
        </a:p>
      </dgm:t>
    </dgm:pt>
    <dgm:pt modelId="{FDDA9BAB-4CFE-4B7D-8409-51E9AA251032}">
      <dgm:prSet phldrT="[Text]"/>
      <dgm:spPr/>
      <dgm:t>
        <a:bodyPr/>
        <a:lstStyle/>
        <a:p>
          <a:r>
            <a:rPr lang="en-US" dirty="0"/>
            <a:t>Program Effectiveness Report</a:t>
          </a:r>
        </a:p>
      </dgm:t>
    </dgm:pt>
    <dgm:pt modelId="{927869BD-B175-4F66-805C-BF135F8CD656}" type="parTrans" cxnId="{404B454C-957B-49F2-A6A3-6E061067D7C9}">
      <dgm:prSet/>
      <dgm:spPr/>
      <dgm:t>
        <a:bodyPr/>
        <a:lstStyle/>
        <a:p>
          <a:endParaRPr lang="en-US"/>
        </a:p>
      </dgm:t>
    </dgm:pt>
    <dgm:pt modelId="{077537DC-A657-4559-A24E-B53B0A0F240E}" type="sibTrans" cxnId="{404B454C-957B-49F2-A6A3-6E061067D7C9}">
      <dgm:prSet/>
      <dgm:spPr/>
      <dgm:t>
        <a:bodyPr/>
        <a:lstStyle/>
        <a:p>
          <a:endParaRPr lang="en-US"/>
        </a:p>
      </dgm:t>
    </dgm:pt>
    <dgm:pt modelId="{5406CA39-E6F6-494C-BB2C-7F10B901868F}">
      <dgm:prSet phldrT="[Text]"/>
      <dgm:spPr/>
      <dgm:t>
        <a:bodyPr/>
        <a:lstStyle/>
        <a:p>
          <a:r>
            <a:rPr lang="en-US" dirty="0"/>
            <a:t>College Annual Report</a:t>
          </a:r>
        </a:p>
      </dgm:t>
    </dgm:pt>
    <dgm:pt modelId="{26C3A369-C0CC-43BD-B604-884DE3FDF4DC}" type="parTrans" cxnId="{9BA2619F-27C6-4DA1-AFC9-34B029272AAA}">
      <dgm:prSet/>
      <dgm:spPr/>
      <dgm:t>
        <a:bodyPr/>
        <a:lstStyle/>
        <a:p>
          <a:endParaRPr lang="en-US"/>
        </a:p>
      </dgm:t>
    </dgm:pt>
    <dgm:pt modelId="{E39500D4-0BB6-43DB-98CB-3B76EE106A55}" type="sibTrans" cxnId="{9BA2619F-27C6-4DA1-AFC9-34B029272AAA}">
      <dgm:prSet/>
      <dgm:spPr/>
      <dgm:t>
        <a:bodyPr/>
        <a:lstStyle/>
        <a:p>
          <a:endParaRPr lang="en-US"/>
        </a:p>
      </dgm:t>
    </dgm:pt>
    <dgm:pt modelId="{4EAC0734-822A-4987-8292-57B4B06E1217}">
      <dgm:prSet phldrT="[Text]"/>
      <dgm:spPr/>
      <dgm:t>
        <a:bodyPr/>
        <a:lstStyle/>
        <a:p>
          <a:r>
            <a:rPr lang="en-US" dirty="0"/>
            <a:t>Annual Appraisal</a:t>
          </a:r>
        </a:p>
      </dgm:t>
    </dgm:pt>
    <dgm:pt modelId="{7E32BD41-4A27-42B3-B78B-B075AC6EEEF1}" type="parTrans" cxnId="{E602E921-B8F8-43F1-A78C-03FF859EB172}">
      <dgm:prSet/>
      <dgm:spPr/>
      <dgm:t>
        <a:bodyPr/>
        <a:lstStyle/>
        <a:p>
          <a:endParaRPr lang="en-US"/>
        </a:p>
      </dgm:t>
    </dgm:pt>
    <dgm:pt modelId="{6E645C88-105A-4210-8B80-833C036B2606}" type="sibTrans" cxnId="{E602E921-B8F8-43F1-A78C-03FF859EB172}">
      <dgm:prSet/>
      <dgm:spPr/>
      <dgm:t>
        <a:bodyPr/>
        <a:lstStyle/>
        <a:p>
          <a:endParaRPr lang="en-US"/>
        </a:p>
      </dgm:t>
    </dgm:pt>
    <dgm:pt modelId="{BA441752-2BBF-4A78-9FD6-C8119688DD72}" type="pres">
      <dgm:prSet presAssocID="{CF426FAA-3050-47A7-84B9-95C826934787}" presName="hierChild1" presStyleCnt="0">
        <dgm:presLayoutVars>
          <dgm:chPref val="1"/>
          <dgm:dir/>
          <dgm:animOne val="branch"/>
          <dgm:animLvl val="lvl"/>
          <dgm:resizeHandles/>
        </dgm:presLayoutVars>
      </dgm:prSet>
      <dgm:spPr/>
    </dgm:pt>
    <dgm:pt modelId="{D68B841B-421A-4D5C-8E92-0F7172C3F5EE}" type="pres">
      <dgm:prSet presAssocID="{775ABE20-75B5-432A-B682-E5AE70A3B11F}" presName="hierRoot1" presStyleCnt="0"/>
      <dgm:spPr/>
    </dgm:pt>
    <dgm:pt modelId="{53695D7E-B9CF-4987-9C4A-39C96034A3A1}" type="pres">
      <dgm:prSet presAssocID="{775ABE20-75B5-432A-B682-E5AE70A3B11F}" presName="composite" presStyleCnt="0"/>
      <dgm:spPr/>
    </dgm:pt>
    <dgm:pt modelId="{2B87D68C-5E39-4A1A-978D-0631376A604E}" type="pres">
      <dgm:prSet presAssocID="{775ABE20-75B5-432A-B682-E5AE70A3B11F}" presName="background" presStyleLbl="node0" presStyleIdx="0" presStyleCnt="1"/>
      <dgm:spPr/>
    </dgm:pt>
    <dgm:pt modelId="{629801AB-74BB-471F-BB59-44B271C1F65F}" type="pres">
      <dgm:prSet presAssocID="{775ABE20-75B5-432A-B682-E5AE70A3B11F}" presName="text" presStyleLbl="fgAcc0" presStyleIdx="0" presStyleCnt="1">
        <dgm:presLayoutVars>
          <dgm:chPref val="3"/>
        </dgm:presLayoutVars>
      </dgm:prSet>
      <dgm:spPr/>
    </dgm:pt>
    <dgm:pt modelId="{064082C1-D45E-47DC-B717-5012AA240ADF}" type="pres">
      <dgm:prSet presAssocID="{775ABE20-75B5-432A-B682-E5AE70A3B11F}" presName="hierChild2" presStyleCnt="0"/>
      <dgm:spPr/>
    </dgm:pt>
    <dgm:pt modelId="{87B3E17D-4592-4EE5-B7D3-D436E7E08C70}" type="pres">
      <dgm:prSet presAssocID="{69613618-6C81-4CE5-BE65-D2F8F436F7D4}" presName="Name10" presStyleLbl="parChTrans1D2" presStyleIdx="0" presStyleCnt="1"/>
      <dgm:spPr/>
    </dgm:pt>
    <dgm:pt modelId="{B9833116-CC34-4D74-94BE-3189AA8B61C8}" type="pres">
      <dgm:prSet presAssocID="{B726946F-ACBB-49E7-9DB9-EB55F26EF73B}" presName="hierRoot2" presStyleCnt="0"/>
      <dgm:spPr/>
    </dgm:pt>
    <dgm:pt modelId="{6E5FC5D0-663B-4050-83C0-8CBD016A5038}" type="pres">
      <dgm:prSet presAssocID="{B726946F-ACBB-49E7-9DB9-EB55F26EF73B}" presName="composite2" presStyleCnt="0"/>
      <dgm:spPr/>
    </dgm:pt>
    <dgm:pt modelId="{51E8421B-8116-453F-855D-BE35E1662730}" type="pres">
      <dgm:prSet presAssocID="{B726946F-ACBB-49E7-9DB9-EB55F26EF73B}" presName="background2" presStyleLbl="node2" presStyleIdx="0" presStyleCnt="1"/>
      <dgm:spPr/>
    </dgm:pt>
    <dgm:pt modelId="{BB9A7E3A-5A89-4A69-963F-C659A6473FA3}" type="pres">
      <dgm:prSet presAssocID="{B726946F-ACBB-49E7-9DB9-EB55F26EF73B}" presName="text2" presStyleLbl="fgAcc2" presStyleIdx="0" presStyleCnt="1">
        <dgm:presLayoutVars>
          <dgm:chPref val="3"/>
        </dgm:presLayoutVars>
      </dgm:prSet>
      <dgm:spPr/>
    </dgm:pt>
    <dgm:pt modelId="{59B91DD5-C069-4AAC-8E05-51C913FC8C13}" type="pres">
      <dgm:prSet presAssocID="{B726946F-ACBB-49E7-9DB9-EB55F26EF73B}" presName="hierChild3" presStyleCnt="0"/>
      <dgm:spPr/>
    </dgm:pt>
    <dgm:pt modelId="{8053B133-E385-46EA-B0C8-4D855AE3B63F}" type="pres">
      <dgm:prSet presAssocID="{08179354-8463-495E-AB9E-6B513E90FFA7}" presName="Name17" presStyleLbl="parChTrans1D3" presStyleIdx="0" presStyleCnt="2"/>
      <dgm:spPr/>
    </dgm:pt>
    <dgm:pt modelId="{43388B28-70F6-4DCE-9036-71F9BFFF1950}" type="pres">
      <dgm:prSet presAssocID="{00FA68B8-3A93-432A-ACB2-A24E21C195CE}" presName="hierRoot3" presStyleCnt="0"/>
      <dgm:spPr/>
    </dgm:pt>
    <dgm:pt modelId="{33EF3BE6-E80C-4CD2-8E35-4082B3838449}" type="pres">
      <dgm:prSet presAssocID="{00FA68B8-3A93-432A-ACB2-A24E21C195CE}" presName="composite3" presStyleCnt="0"/>
      <dgm:spPr/>
    </dgm:pt>
    <dgm:pt modelId="{899ECD0A-00D1-405B-9C75-93697452F049}" type="pres">
      <dgm:prSet presAssocID="{00FA68B8-3A93-432A-ACB2-A24E21C195CE}" presName="background3" presStyleLbl="node3" presStyleIdx="0" presStyleCnt="2"/>
      <dgm:spPr/>
    </dgm:pt>
    <dgm:pt modelId="{BE472A7D-AC3F-42A9-BEBF-90F78E3072CE}" type="pres">
      <dgm:prSet presAssocID="{00FA68B8-3A93-432A-ACB2-A24E21C195CE}" presName="text3" presStyleLbl="fgAcc3" presStyleIdx="0" presStyleCnt="2">
        <dgm:presLayoutVars>
          <dgm:chPref val="3"/>
        </dgm:presLayoutVars>
      </dgm:prSet>
      <dgm:spPr/>
    </dgm:pt>
    <dgm:pt modelId="{7E23AB4D-D7DC-4124-B24E-20BB9A7EB104}" type="pres">
      <dgm:prSet presAssocID="{00FA68B8-3A93-432A-ACB2-A24E21C195CE}" presName="hierChild4" presStyleCnt="0"/>
      <dgm:spPr/>
    </dgm:pt>
    <dgm:pt modelId="{26F3FE79-BF63-467E-A3E8-C0EA22726B61}" type="pres">
      <dgm:prSet presAssocID="{7E32BD41-4A27-42B3-B78B-B075AC6EEEF1}" presName="Name23" presStyleLbl="parChTrans1D4" presStyleIdx="0" presStyleCnt="2"/>
      <dgm:spPr/>
    </dgm:pt>
    <dgm:pt modelId="{8C1B3716-B277-445B-BF07-80C7EBB81B30}" type="pres">
      <dgm:prSet presAssocID="{4EAC0734-822A-4987-8292-57B4B06E1217}" presName="hierRoot4" presStyleCnt="0"/>
      <dgm:spPr/>
    </dgm:pt>
    <dgm:pt modelId="{BE51CFA7-C67D-4116-AD43-294AFAFFD594}" type="pres">
      <dgm:prSet presAssocID="{4EAC0734-822A-4987-8292-57B4B06E1217}" presName="composite4" presStyleCnt="0"/>
      <dgm:spPr/>
    </dgm:pt>
    <dgm:pt modelId="{7851E393-B5CC-477F-BB79-165E2F1003BB}" type="pres">
      <dgm:prSet presAssocID="{4EAC0734-822A-4987-8292-57B4B06E1217}" presName="background4" presStyleLbl="node4" presStyleIdx="0" presStyleCnt="2"/>
      <dgm:spPr/>
    </dgm:pt>
    <dgm:pt modelId="{5C34BCAC-BC0A-4CFC-8BE4-098DD453CB40}" type="pres">
      <dgm:prSet presAssocID="{4EAC0734-822A-4987-8292-57B4B06E1217}" presName="text4" presStyleLbl="fgAcc4" presStyleIdx="0" presStyleCnt="2">
        <dgm:presLayoutVars>
          <dgm:chPref val="3"/>
        </dgm:presLayoutVars>
      </dgm:prSet>
      <dgm:spPr/>
    </dgm:pt>
    <dgm:pt modelId="{D4D63AF4-70C1-4A3F-9734-216C4CC04568}" type="pres">
      <dgm:prSet presAssocID="{4EAC0734-822A-4987-8292-57B4B06E1217}" presName="hierChild5" presStyleCnt="0"/>
      <dgm:spPr/>
    </dgm:pt>
    <dgm:pt modelId="{F1CE0877-0EBA-41D7-9CC7-14494CF12BDA}" type="pres">
      <dgm:prSet presAssocID="{927869BD-B175-4F66-805C-BF135F8CD656}" presName="Name17" presStyleLbl="parChTrans1D3" presStyleIdx="1" presStyleCnt="2"/>
      <dgm:spPr/>
    </dgm:pt>
    <dgm:pt modelId="{33CCC73E-6273-487E-9F56-13DC957C5FAE}" type="pres">
      <dgm:prSet presAssocID="{FDDA9BAB-4CFE-4B7D-8409-51E9AA251032}" presName="hierRoot3" presStyleCnt="0"/>
      <dgm:spPr/>
    </dgm:pt>
    <dgm:pt modelId="{CC782055-1B49-4278-90E7-8D04026A05D5}" type="pres">
      <dgm:prSet presAssocID="{FDDA9BAB-4CFE-4B7D-8409-51E9AA251032}" presName="composite3" presStyleCnt="0"/>
      <dgm:spPr/>
    </dgm:pt>
    <dgm:pt modelId="{10AAE90A-4246-49BC-A490-7E72992EF448}" type="pres">
      <dgm:prSet presAssocID="{FDDA9BAB-4CFE-4B7D-8409-51E9AA251032}" presName="background3" presStyleLbl="node3" presStyleIdx="1" presStyleCnt="2"/>
      <dgm:spPr/>
    </dgm:pt>
    <dgm:pt modelId="{3A8C8488-1933-421A-8946-2F9FE14B0209}" type="pres">
      <dgm:prSet presAssocID="{FDDA9BAB-4CFE-4B7D-8409-51E9AA251032}" presName="text3" presStyleLbl="fgAcc3" presStyleIdx="1" presStyleCnt="2">
        <dgm:presLayoutVars>
          <dgm:chPref val="3"/>
        </dgm:presLayoutVars>
      </dgm:prSet>
      <dgm:spPr/>
    </dgm:pt>
    <dgm:pt modelId="{03C873F0-8121-4BC7-BAAD-CC98AC5C8073}" type="pres">
      <dgm:prSet presAssocID="{FDDA9BAB-4CFE-4B7D-8409-51E9AA251032}" presName="hierChild4" presStyleCnt="0"/>
      <dgm:spPr/>
    </dgm:pt>
    <dgm:pt modelId="{31523E74-B845-40BB-A608-229F06B0DADC}" type="pres">
      <dgm:prSet presAssocID="{26C3A369-C0CC-43BD-B604-884DE3FDF4DC}" presName="Name23" presStyleLbl="parChTrans1D4" presStyleIdx="1" presStyleCnt="2"/>
      <dgm:spPr/>
    </dgm:pt>
    <dgm:pt modelId="{B4614BDA-DFBA-4D4C-9FD7-0240A27F01F0}" type="pres">
      <dgm:prSet presAssocID="{5406CA39-E6F6-494C-BB2C-7F10B901868F}" presName="hierRoot4" presStyleCnt="0"/>
      <dgm:spPr/>
    </dgm:pt>
    <dgm:pt modelId="{B8A0F64A-3BC3-499E-A4B2-D5D956734E1A}" type="pres">
      <dgm:prSet presAssocID="{5406CA39-E6F6-494C-BB2C-7F10B901868F}" presName="composite4" presStyleCnt="0"/>
      <dgm:spPr/>
    </dgm:pt>
    <dgm:pt modelId="{4CA106AE-283F-4550-A8A5-41657E4E34BC}" type="pres">
      <dgm:prSet presAssocID="{5406CA39-E6F6-494C-BB2C-7F10B901868F}" presName="background4" presStyleLbl="node4" presStyleIdx="1" presStyleCnt="2"/>
      <dgm:spPr/>
    </dgm:pt>
    <dgm:pt modelId="{4737FD1A-7EF4-47A9-B652-06A1BFD49737}" type="pres">
      <dgm:prSet presAssocID="{5406CA39-E6F6-494C-BB2C-7F10B901868F}" presName="text4" presStyleLbl="fgAcc4" presStyleIdx="1" presStyleCnt="2" custLinFactNeighborY="-2873">
        <dgm:presLayoutVars>
          <dgm:chPref val="3"/>
        </dgm:presLayoutVars>
      </dgm:prSet>
      <dgm:spPr/>
    </dgm:pt>
    <dgm:pt modelId="{F99B0CA1-5CE8-4944-9743-B6B185F5C637}" type="pres">
      <dgm:prSet presAssocID="{5406CA39-E6F6-494C-BB2C-7F10B901868F}" presName="hierChild5" presStyleCnt="0"/>
      <dgm:spPr/>
    </dgm:pt>
  </dgm:ptLst>
  <dgm:cxnLst>
    <dgm:cxn modelId="{E602E921-B8F8-43F1-A78C-03FF859EB172}" srcId="{00FA68B8-3A93-432A-ACB2-A24E21C195CE}" destId="{4EAC0734-822A-4987-8292-57B4B06E1217}" srcOrd="0" destOrd="0" parTransId="{7E32BD41-4A27-42B3-B78B-B075AC6EEEF1}" sibTransId="{6E645C88-105A-4210-8B80-833C036B2606}"/>
    <dgm:cxn modelId="{1C26363F-47E4-42B0-8438-5CD4558CAFD6}" type="presOf" srcId="{FDDA9BAB-4CFE-4B7D-8409-51E9AA251032}" destId="{3A8C8488-1933-421A-8946-2F9FE14B0209}" srcOrd="0" destOrd="0" presId="urn:microsoft.com/office/officeart/2005/8/layout/hierarchy1"/>
    <dgm:cxn modelId="{741C925F-0861-4877-A0F8-782C15820372}" type="presOf" srcId="{08179354-8463-495E-AB9E-6B513E90FFA7}" destId="{8053B133-E385-46EA-B0C8-4D855AE3B63F}" srcOrd="0" destOrd="0" presId="urn:microsoft.com/office/officeart/2005/8/layout/hierarchy1"/>
    <dgm:cxn modelId="{696B7960-F116-4AF0-83D6-FFCC7103EBAA}" srcId="{CF426FAA-3050-47A7-84B9-95C826934787}" destId="{775ABE20-75B5-432A-B682-E5AE70A3B11F}" srcOrd="0" destOrd="0" parTransId="{4282B8E0-2E08-40AD-BB1F-7431C8C403CE}" sibTransId="{F455649C-51E7-40E5-A297-5C547BAD8AA4}"/>
    <dgm:cxn modelId="{D32CDB64-BCC8-41BC-A6BD-9F1092A30CBF}" type="presOf" srcId="{927869BD-B175-4F66-805C-BF135F8CD656}" destId="{F1CE0877-0EBA-41D7-9CC7-14494CF12BDA}" srcOrd="0" destOrd="0" presId="urn:microsoft.com/office/officeart/2005/8/layout/hierarchy1"/>
    <dgm:cxn modelId="{3DC1036A-AB3D-486B-92B9-977CA3069326}" type="presOf" srcId="{5406CA39-E6F6-494C-BB2C-7F10B901868F}" destId="{4737FD1A-7EF4-47A9-B652-06A1BFD49737}" srcOrd="0" destOrd="0" presId="urn:microsoft.com/office/officeart/2005/8/layout/hierarchy1"/>
    <dgm:cxn modelId="{48335C6C-F6C4-49ED-8041-511E8C66918F}" type="presOf" srcId="{7E32BD41-4A27-42B3-B78B-B075AC6EEEF1}" destId="{26F3FE79-BF63-467E-A3E8-C0EA22726B61}" srcOrd="0" destOrd="0" presId="urn:microsoft.com/office/officeart/2005/8/layout/hierarchy1"/>
    <dgm:cxn modelId="{404B454C-957B-49F2-A6A3-6E061067D7C9}" srcId="{B726946F-ACBB-49E7-9DB9-EB55F26EF73B}" destId="{FDDA9BAB-4CFE-4B7D-8409-51E9AA251032}" srcOrd="1" destOrd="0" parTransId="{927869BD-B175-4F66-805C-BF135F8CD656}" sibTransId="{077537DC-A657-4559-A24E-B53B0A0F240E}"/>
    <dgm:cxn modelId="{18733C6E-99CE-4485-88FF-E7F18C3A9C85}" srcId="{B726946F-ACBB-49E7-9DB9-EB55F26EF73B}" destId="{00FA68B8-3A93-432A-ACB2-A24E21C195CE}" srcOrd="0" destOrd="0" parTransId="{08179354-8463-495E-AB9E-6B513E90FFA7}" sibTransId="{6272C344-C705-48D5-A8D2-64027D415492}"/>
    <dgm:cxn modelId="{97E5795A-DB55-4A66-B2E2-46E05F7496F8}" type="presOf" srcId="{26C3A369-C0CC-43BD-B604-884DE3FDF4DC}" destId="{31523E74-B845-40BB-A608-229F06B0DADC}" srcOrd="0" destOrd="0" presId="urn:microsoft.com/office/officeart/2005/8/layout/hierarchy1"/>
    <dgm:cxn modelId="{88022286-7A57-4B19-B089-A0CEC90AE618}" type="presOf" srcId="{00FA68B8-3A93-432A-ACB2-A24E21C195CE}" destId="{BE472A7D-AC3F-42A9-BEBF-90F78E3072CE}" srcOrd="0" destOrd="0" presId="urn:microsoft.com/office/officeart/2005/8/layout/hierarchy1"/>
    <dgm:cxn modelId="{52838292-69E2-4081-8D7D-46E1241FD4C6}" type="presOf" srcId="{CF426FAA-3050-47A7-84B9-95C826934787}" destId="{BA441752-2BBF-4A78-9FD6-C8119688DD72}" srcOrd="0" destOrd="0" presId="urn:microsoft.com/office/officeart/2005/8/layout/hierarchy1"/>
    <dgm:cxn modelId="{9BA2619F-27C6-4DA1-AFC9-34B029272AAA}" srcId="{FDDA9BAB-4CFE-4B7D-8409-51E9AA251032}" destId="{5406CA39-E6F6-494C-BB2C-7F10B901868F}" srcOrd="0" destOrd="0" parTransId="{26C3A369-C0CC-43BD-B604-884DE3FDF4DC}" sibTransId="{E39500D4-0BB6-43DB-98CB-3B76EE106A55}"/>
    <dgm:cxn modelId="{7275B39F-499F-4EE1-9BC7-7EC87BF2B133}" type="presOf" srcId="{775ABE20-75B5-432A-B682-E5AE70A3B11F}" destId="{629801AB-74BB-471F-BB59-44B271C1F65F}" srcOrd="0" destOrd="0" presId="urn:microsoft.com/office/officeart/2005/8/layout/hierarchy1"/>
    <dgm:cxn modelId="{2C0D13A3-7BBB-40E1-9581-40FBBF8287D9}" type="presOf" srcId="{69613618-6C81-4CE5-BE65-D2F8F436F7D4}" destId="{87B3E17D-4592-4EE5-B7D3-D436E7E08C70}" srcOrd="0" destOrd="0" presId="urn:microsoft.com/office/officeart/2005/8/layout/hierarchy1"/>
    <dgm:cxn modelId="{72F49BB2-18EC-4E8C-B3CC-B0437AF4BD39}" type="presOf" srcId="{4EAC0734-822A-4987-8292-57B4B06E1217}" destId="{5C34BCAC-BC0A-4CFC-8BE4-098DD453CB40}" srcOrd="0" destOrd="0" presId="urn:microsoft.com/office/officeart/2005/8/layout/hierarchy1"/>
    <dgm:cxn modelId="{9EC931DE-92D2-41DF-8991-719CF68DA121}" type="presOf" srcId="{B726946F-ACBB-49E7-9DB9-EB55F26EF73B}" destId="{BB9A7E3A-5A89-4A69-963F-C659A6473FA3}" srcOrd="0" destOrd="0" presId="urn:microsoft.com/office/officeart/2005/8/layout/hierarchy1"/>
    <dgm:cxn modelId="{C20C37F6-1BAE-41C7-838C-89D48EAA5457}" srcId="{775ABE20-75B5-432A-B682-E5AE70A3B11F}" destId="{B726946F-ACBB-49E7-9DB9-EB55F26EF73B}" srcOrd="0" destOrd="0" parTransId="{69613618-6C81-4CE5-BE65-D2F8F436F7D4}" sibTransId="{78F33348-7008-4214-A0C4-9E8E9662DF93}"/>
    <dgm:cxn modelId="{1E90C5AF-34EA-4F43-A30E-4664DC3C4FC2}" type="presParOf" srcId="{BA441752-2BBF-4A78-9FD6-C8119688DD72}" destId="{D68B841B-421A-4D5C-8E92-0F7172C3F5EE}" srcOrd="0" destOrd="0" presId="urn:microsoft.com/office/officeart/2005/8/layout/hierarchy1"/>
    <dgm:cxn modelId="{6308E872-157F-4563-91E1-035429A224B5}" type="presParOf" srcId="{D68B841B-421A-4D5C-8E92-0F7172C3F5EE}" destId="{53695D7E-B9CF-4987-9C4A-39C96034A3A1}" srcOrd="0" destOrd="0" presId="urn:microsoft.com/office/officeart/2005/8/layout/hierarchy1"/>
    <dgm:cxn modelId="{5EDB8F2B-845B-484C-B89E-898D85270ED6}" type="presParOf" srcId="{53695D7E-B9CF-4987-9C4A-39C96034A3A1}" destId="{2B87D68C-5E39-4A1A-978D-0631376A604E}" srcOrd="0" destOrd="0" presId="urn:microsoft.com/office/officeart/2005/8/layout/hierarchy1"/>
    <dgm:cxn modelId="{30E0A520-AA1B-4100-A8A6-58974398B928}" type="presParOf" srcId="{53695D7E-B9CF-4987-9C4A-39C96034A3A1}" destId="{629801AB-74BB-471F-BB59-44B271C1F65F}" srcOrd="1" destOrd="0" presId="urn:microsoft.com/office/officeart/2005/8/layout/hierarchy1"/>
    <dgm:cxn modelId="{266E4DEC-B214-4802-B1D8-FA17771986A7}" type="presParOf" srcId="{D68B841B-421A-4D5C-8E92-0F7172C3F5EE}" destId="{064082C1-D45E-47DC-B717-5012AA240ADF}" srcOrd="1" destOrd="0" presId="urn:microsoft.com/office/officeart/2005/8/layout/hierarchy1"/>
    <dgm:cxn modelId="{5D515992-1EC6-4010-811A-148355CBCDBB}" type="presParOf" srcId="{064082C1-D45E-47DC-B717-5012AA240ADF}" destId="{87B3E17D-4592-4EE5-B7D3-D436E7E08C70}" srcOrd="0" destOrd="0" presId="urn:microsoft.com/office/officeart/2005/8/layout/hierarchy1"/>
    <dgm:cxn modelId="{DD88D3BD-9C62-40E1-BB3F-7D99C22A6820}" type="presParOf" srcId="{064082C1-D45E-47DC-B717-5012AA240ADF}" destId="{B9833116-CC34-4D74-94BE-3189AA8B61C8}" srcOrd="1" destOrd="0" presId="urn:microsoft.com/office/officeart/2005/8/layout/hierarchy1"/>
    <dgm:cxn modelId="{373A650C-E2E5-4E63-930E-F3452299DF30}" type="presParOf" srcId="{B9833116-CC34-4D74-94BE-3189AA8B61C8}" destId="{6E5FC5D0-663B-4050-83C0-8CBD016A5038}" srcOrd="0" destOrd="0" presId="urn:microsoft.com/office/officeart/2005/8/layout/hierarchy1"/>
    <dgm:cxn modelId="{F2618466-1914-4EC2-B079-3E624142056D}" type="presParOf" srcId="{6E5FC5D0-663B-4050-83C0-8CBD016A5038}" destId="{51E8421B-8116-453F-855D-BE35E1662730}" srcOrd="0" destOrd="0" presId="urn:microsoft.com/office/officeart/2005/8/layout/hierarchy1"/>
    <dgm:cxn modelId="{B2CDC2F4-59FD-4AAE-AE00-D3CC186D2462}" type="presParOf" srcId="{6E5FC5D0-663B-4050-83C0-8CBD016A5038}" destId="{BB9A7E3A-5A89-4A69-963F-C659A6473FA3}" srcOrd="1" destOrd="0" presId="urn:microsoft.com/office/officeart/2005/8/layout/hierarchy1"/>
    <dgm:cxn modelId="{572B1E4F-AEE9-43F9-8B9D-A67B00D2A4BE}" type="presParOf" srcId="{B9833116-CC34-4D74-94BE-3189AA8B61C8}" destId="{59B91DD5-C069-4AAC-8E05-51C913FC8C13}" srcOrd="1" destOrd="0" presId="urn:microsoft.com/office/officeart/2005/8/layout/hierarchy1"/>
    <dgm:cxn modelId="{C27A56D0-462E-4124-A75F-C5F98F0959AF}" type="presParOf" srcId="{59B91DD5-C069-4AAC-8E05-51C913FC8C13}" destId="{8053B133-E385-46EA-B0C8-4D855AE3B63F}" srcOrd="0" destOrd="0" presId="urn:microsoft.com/office/officeart/2005/8/layout/hierarchy1"/>
    <dgm:cxn modelId="{B327E293-654F-4761-BBB6-D7FAB524A0D5}" type="presParOf" srcId="{59B91DD5-C069-4AAC-8E05-51C913FC8C13}" destId="{43388B28-70F6-4DCE-9036-71F9BFFF1950}" srcOrd="1" destOrd="0" presId="urn:microsoft.com/office/officeart/2005/8/layout/hierarchy1"/>
    <dgm:cxn modelId="{2778B2E2-11D4-486C-8517-43EDF1F9941D}" type="presParOf" srcId="{43388B28-70F6-4DCE-9036-71F9BFFF1950}" destId="{33EF3BE6-E80C-4CD2-8E35-4082B3838449}" srcOrd="0" destOrd="0" presId="urn:microsoft.com/office/officeart/2005/8/layout/hierarchy1"/>
    <dgm:cxn modelId="{8401BB3C-6FE3-4722-8574-DACE786915C5}" type="presParOf" srcId="{33EF3BE6-E80C-4CD2-8E35-4082B3838449}" destId="{899ECD0A-00D1-405B-9C75-93697452F049}" srcOrd="0" destOrd="0" presId="urn:microsoft.com/office/officeart/2005/8/layout/hierarchy1"/>
    <dgm:cxn modelId="{06A3CB7F-6A9D-4E14-AB80-19EF0F3C5E04}" type="presParOf" srcId="{33EF3BE6-E80C-4CD2-8E35-4082B3838449}" destId="{BE472A7D-AC3F-42A9-BEBF-90F78E3072CE}" srcOrd="1" destOrd="0" presId="urn:microsoft.com/office/officeart/2005/8/layout/hierarchy1"/>
    <dgm:cxn modelId="{2E118D00-B931-4A72-88FF-539A5D81032F}" type="presParOf" srcId="{43388B28-70F6-4DCE-9036-71F9BFFF1950}" destId="{7E23AB4D-D7DC-4124-B24E-20BB9A7EB104}" srcOrd="1" destOrd="0" presId="urn:microsoft.com/office/officeart/2005/8/layout/hierarchy1"/>
    <dgm:cxn modelId="{22FA4565-C739-4B2E-8C42-C0AC787B26A0}" type="presParOf" srcId="{7E23AB4D-D7DC-4124-B24E-20BB9A7EB104}" destId="{26F3FE79-BF63-467E-A3E8-C0EA22726B61}" srcOrd="0" destOrd="0" presId="urn:microsoft.com/office/officeart/2005/8/layout/hierarchy1"/>
    <dgm:cxn modelId="{DB52A883-B1CB-4616-AB7C-1240798CB178}" type="presParOf" srcId="{7E23AB4D-D7DC-4124-B24E-20BB9A7EB104}" destId="{8C1B3716-B277-445B-BF07-80C7EBB81B30}" srcOrd="1" destOrd="0" presId="urn:microsoft.com/office/officeart/2005/8/layout/hierarchy1"/>
    <dgm:cxn modelId="{9910A66E-869F-4863-AEBD-52ABC37AC7A3}" type="presParOf" srcId="{8C1B3716-B277-445B-BF07-80C7EBB81B30}" destId="{BE51CFA7-C67D-4116-AD43-294AFAFFD594}" srcOrd="0" destOrd="0" presId="urn:microsoft.com/office/officeart/2005/8/layout/hierarchy1"/>
    <dgm:cxn modelId="{F0F38F21-9397-45FD-BD0D-2FF7B5997FBA}" type="presParOf" srcId="{BE51CFA7-C67D-4116-AD43-294AFAFFD594}" destId="{7851E393-B5CC-477F-BB79-165E2F1003BB}" srcOrd="0" destOrd="0" presId="urn:microsoft.com/office/officeart/2005/8/layout/hierarchy1"/>
    <dgm:cxn modelId="{001A9CDF-9FD2-4668-949D-A7BB7928A7BF}" type="presParOf" srcId="{BE51CFA7-C67D-4116-AD43-294AFAFFD594}" destId="{5C34BCAC-BC0A-4CFC-8BE4-098DD453CB40}" srcOrd="1" destOrd="0" presId="urn:microsoft.com/office/officeart/2005/8/layout/hierarchy1"/>
    <dgm:cxn modelId="{5B083286-9F0B-4785-9E50-6C2D4E549C6E}" type="presParOf" srcId="{8C1B3716-B277-445B-BF07-80C7EBB81B30}" destId="{D4D63AF4-70C1-4A3F-9734-216C4CC04568}" srcOrd="1" destOrd="0" presId="urn:microsoft.com/office/officeart/2005/8/layout/hierarchy1"/>
    <dgm:cxn modelId="{28505139-8552-4785-84D2-65E228E1EEE4}" type="presParOf" srcId="{59B91DD5-C069-4AAC-8E05-51C913FC8C13}" destId="{F1CE0877-0EBA-41D7-9CC7-14494CF12BDA}" srcOrd="2" destOrd="0" presId="urn:microsoft.com/office/officeart/2005/8/layout/hierarchy1"/>
    <dgm:cxn modelId="{CFA6BDFF-23E8-4744-9A0A-1E4545BC168F}" type="presParOf" srcId="{59B91DD5-C069-4AAC-8E05-51C913FC8C13}" destId="{33CCC73E-6273-487E-9F56-13DC957C5FAE}" srcOrd="3" destOrd="0" presId="urn:microsoft.com/office/officeart/2005/8/layout/hierarchy1"/>
    <dgm:cxn modelId="{B1595FFD-8EEF-43EB-96C9-7220DBDFB276}" type="presParOf" srcId="{33CCC73E-6273-487E-9F56-13DC957C5FAE}" destId="{CC782055-1B49-4278-90E7-8D04026A05D5}" srcOrd="0" destOrd="0" presId="urn:microsoft.com/office/officeart/2005/8/layout/hierarchy1"/>
    <dgm:cxn modelId="{9BB79B66-2A21-431F-A60A-FFA51F7171DC}" type="presParOf" srcId="{CC782055-1B49-4278-90E7-8D04026A05D5}" destId="{10AAE90A-4246-49BC-A490-7E72992EF448}" srcOrd="0" destOrd="0" presId="urn:microsoft.com/office/officeart/2005/8/layout/hierarchy1"/>
    <dgm:cxn modelId="{960D50B0-44B4-4BC2-9F5B-89D2548D7F3C}" type="presParOf" srcId="{CC782055-1B49-4278-90E7-8D04026A05D5}" destId="{3A8C8488-1933-421A-8946-2F9FE14B0209}" srcOrd="1" destOrd="0" presId="urn:microsoft.com/office/officeart/2005/8/layout/hierarchy1"/>
    <dgm:cxn modelId="{E2AF13DB-8C92-45BB-A699-1E603C3B76B9}" type="presParOf" srcId="{33CCC73E-6273-487E-9F56-13DC957C5FAE}" destId="{03C873F0-8121-4BC7-BAAD-CC98AC5C8073}" srcOrd="1" destOrd="0" presId="urn:microsoft.com/office/officeart/2005/8/layout/hierarchy1"/>
    <dgm:cxn modelId="{642F63FB-7020-41CC-AB43-E64E773E6EDC}" type="presParOf" srcId="{03C873F0-8121-4BC7-BAAD-CC98AC5C8073}" destId="{31523E74-B845-40BB-A608-229F06B0DADC}" srcOrd="0" destOrd="0" presId="urn:microsoft.com/office/officeart/2005/8/layout/hierarchy1"/>
    <dgm:cxn modelId="{2A35BF97-C6A9-4174-8491-5860FEAA1950}" type="presParOf" srcId="{03C873F0-8121-4BC7-BAAD-CC98AC5C8073}" destId="{B4614BDA-DFBA-4D4C-9FD7-0240A27F01F0}" srcOrd="1" destOrd="0" presId="urn:microsoft.com/office/officeart/2005/8/layout/hierarchy1"/>
    <dgm:cxn modelId="{FDE6FE03-DBA8-414D-AF89-760D3D244908}" type="presParOf" srcId="{B4614BDA-DFBA-4D4C-9FD7-0240A27F01F0}" destId="{B8A0F64A-3BC3-499E-A4B2-D5D956734E1A}" srcOrd="0" destOrd="0" presId="urn:microsoft.com/office/officeart/2005/8/layout/hierarchy1"/>
    <dgm:cxn modelId="{1B736892-1859-486E-A7B9-88552ED9B2DD}" type="presParOf" srcId="{B8A0F64A-3BC3-499E-A4B2-D5D956734E1A}" destId="{4CA106AE-283F-4550-A8A5-41657E4E34BC}" srcOrd="0" destOrd="0" presId="urn:microsoft.com/office/officeart/2005/8/layout/hierarchy1"/>
    <dgm:cxn modelId="{E8874C33-C896-47F2-B205-F86A9B478397}" type="presParOf" srcId="{B8A0F64A-3BC3-499E-A4B2-D5D956734E1A}" destId="{4737FD1A-7EF4-47A9-B652-06A1BFD49737}" srcOrd="1" destOrd="0" presId="urn:microsoft.com/office/officeart/2005/8/layout/hierarchy1"/>
    <dgm:cxn modelId="{60DB4A62-42CB-40D8-82EE-F0E1381A671B}" type="presParOf" srcId="{B4614BDA-DFBA-4D4C-9FD7-0240A27F01F0}" destId="{F99B0CA1-5CE8-4944-9743-B6B185F5C6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0038F-1DBE-4717-B77D-224DB5D6912C}" type="doc">
      <dgm:prSet loTypeId="urn:microsoft.com/office/officeart/2008/layout/VerticalCurvedList" loCatId="list" qsTypeId="urn:microsoft.com/office/officeart/2005/8/quickstyle/3d1" qsCatId="3D" csTypeId="urn:microsoft.com/office/officeart/2005/8/colors/accent1_4" csCatId="accent1" phldr="1"/>
      <dgm:spPr/>
      <dgm:t>
        <a:bodyPr/>
        <a:lstStyle/>
        <a:p>
          <a:endParaRPr lang="en-US"/>
        </a:p>
      </dgm:t>
    </dgm:pt>
    <dgm:pt modelId="{A1ED3BE2-60E1-4880-807F-47B0B4C9F483}">
      <dgm:prSet phldrT="[Text]"/>
      <dgm:spPr/>
      <dgm:t>
        <a:bodyPr/>
        <a:lstStyle/>
        <a:p>
          <a:r>
            <a:rPr lang="en-US" dirty="0"/>
            <a:t>Immediate scoring system</a:t>
          </a:r>
        </a:p>
      </dgm:t>
    </dgm:pt>
    <dgm:pt modelId="{89FBECFB-7A19-4DDA-AA99-FD31DB8E5618}" type="parTrans" cxnId="{A361DEC4-005D-4991-AC35-C491E9945CD9}">
      <dgm:prSet/>
      <dgm:spPr/>
      <dgm:t>
        <a:bodyPr/>
        <a:lstStyle/>
        <a:p>
          <a:endParaRPr lang="en-US"/>
        </a:p>
      </dgm:t>
    </dgm:pt>
    <dgm:pt modelId="{F7BF1B67-6948-4EAA-80B8-6D716CE479B6}" type="sibTrans" cxnId="{A361DEC4-005D-4991-AC35-C491E9945CD9}">
      <dgm:prSet/>
      <dgm:spPr/>
      <dgm:t>
        <a:bodyPr/>
        <a:lstStyle/>
        <a:p>
          <a:endParaRPr lang="en-US"/>
        </a:p>
      </dgm:t>
    </dgm:pt>
    <dgm:pt modelId="{56DDE6A6-ADC0-47C2-A12F-16971035C8D5}">
      <dgm:prSet phldrT="[Text]"/>
      <dgm:spPr/>
      <dgm:t>
        <a:bodyPr/>
        <a:lstStyle/>
        <a:p>
          <a:r>
            <a:rPr lang="en-US" dirty="0"/>
            <a:t>Automated approval pathway</a:t>
          </a:r>
        </a:p>
      </dgm:t>
    </dgm:pt>
    <dgm:pt modelId="{13C422E1-D905-44A0-B825-4049B4FC8D1B}" type="parTrans" cxnId="{0C412262-921D-4DE0-BBB1-686C4C715DBD}">
      <dgm:prSet/>
      <dgm:spPr/>
      <dgm:t>
        <a:bodyPr/>
        <a:lstStyle/>
        <a:p>
          <a:endParaRPr lang="en-US"/>
        </a:p>
      </dgm:t>
    </dgm:pt>
    <dgm:pt modelId="{862082FA-98BD-4285-8810-B98E2CC717A5}" type="sibTrans" cxnId="{0C412262-921D-4DE0-BBB1-686C4C715DBD}">
      <dgm:prSet/>
      <dgm:spPr/>
      <dgm:t>
        <a:bodyPr/>
        <a:lstStyle/>
        <a:p>
          <a:endParaRPr lang="en-US"/>
        </a:p>
      </dgm:t>
    </dgm:pt>
    <dgm:pt modelId="{BE925733-6013-411B-887A-7E16F93D123A}">
      <dgm:prSet phldrT="[Text]"/>
      <dgm:spPr/>
      <dgm:t>
        <a:bodyPr/>
        <a:lstStyle/>
        <a:p>
          <a:r>
            <a:rPr lang="en-US" dirty="0"/>
            <a:t>Easy to revise by the department chair</a:t>
          </a:r>
        </a:p>
      </dgm:t>
    </dgm:pt>
    <dgm:pt modelId="{4EB49CF2-E76C-475B-9E5B-E0662D37D472}" type="parTrans" cxnId="{97322BDF-2730-45E9-B99E-42FF360BFD1E}">
      <dgm:prSet/>
      <dgm:spPr/>
      <dgm:t>
        <a:bodyPr/>
        <a:lstStyle/>
        <a:p>
          <a:endParaRPr lang="en-US"/>
        </a:p>
      </dgm:t>
    </dgm:pt>
    <dgm:pt modelId="{2E5A82A0-9B06-4219-8880-536F6A4715C5}" type="sibTrans" cxnId="{97322BDF-2730-45E9-B99E-42FF360BFD1E}">
      <dgm:prSet/>
      <dgm:spPr/>
      <dgm:t>
        <a:bodyPr/>
        <a:lstStyle/>
        <a:p>
          <a:endParaRPr lang="en-US"/>
        </a:p>
      </dgm:t>
    </dgm:pt>
    <dgm:pt modelId="{262CCDD1-BE8C-4167-B768-788292F3AE07}">
      <dgm:prSet phldrT="[Text]"/>
      <dgm:spPr/>
      <dgm:t>
        <a:bodyPr/>
        <a:lstStyle/>
        <a:p>
          <a:r>
            <a:rPr lang="en-US" dirty="0"/>
            <a:t>Save and continue later</a:t>
          </a:r>
        </a:p>
      </dgm:t>
    </dgm:pt>
    <dgm:pt modelId="{B780A68F-2C50-4199-99AB-EF480A635149}" type="parTrans" cxnId="{EE62CCCA-3F72-497C-BA04-C3E8C2FB777D}">
      <dgm:prSet/>
      <dgm:spPr/>
      <dgm:t>
        <a:bodyPr/>
        <a:lstStyle/>
        <a:p>
          <a:endParaRPr lang="en-US"/>
        </a:p>
      </dgm:t>
    </dgm:pt>
    <dgm:pt modelId="{8237C06D-B0B8-46ED-9D0C-F0852BA610C8}" type="sibTrans" cxnId="{EE62CCCA-3F72-497C-BA04-C3E8C2FB777D}">
      <dgm:prSet/>
      <dgm:spPr/>
      <dgm:t>
        <a:bodyPr/>
        <a:lstStyle/>
        <a:p>
          <a:endParaRPr lang="en-US"/>
        </a:p>
      </dgm:t>
    </dgm:pt>
    <dgm:pt modelId="{CA18525B-78F4-4A48-AD04-86B084008E75}">
      <dgm:prSet phldrT="[Text]"/>
      <dgm:spPr/>
      <dgm:t>
        <a:bodyPr/>
        <a:lstStyle/>
        <a:p>
          <a:r>
            <a:rPr lang="en-US" dirty="0"/>
            <a:t>Filling all over the year</a:t>
          </a:r>
        </a:p>
      </dgm:t>
    </dgm:pt>
    <dgm:pt modelId="{1F76B698-0E75-4736-9D39-A3A99ED7F636}" type="parTrans" cxnId="{6C913F8A-CB17-4A3F-8394-9D5EE01CE98E}">
      <dgm:prSet/>
      <dgm:spPr/>
      <dgm:t>
        <a:bodyPr/>
        <a:lstStyle/>
        <a:p>
          <a:endParaRPr lang="en-US"/>
        </a:p>
      </dgm:t>
    </dgm:pt>
    <dgm:pt modelId="{BA3BFF23-6FE3-4886-87B9-1F6C4F96E3D1}" type="sibTrans" cxnId="{6C913F8A-CB17-4A3F-8394-9D5EE01CE98E}">
      <dgm:prSet/>
      <dgm:spPr/>
      <dgm:t>
        <a:bodyPr/>
        <a:lstStyle/>
        <a:p>
          <a:endParaRPr lang="en-US"/>
        </a:p>
      </dgm:t>
    </dgm:pt>
    <dgm:pt modelId="{82C3509A-3266-4607-AA6B-C7CF08E1DEC7}">
      <dgm:prSet phldrT="[Text]"/>
      <dgm:spPr/>
      <dgm:t>
        <a:bodyPr/>
        <a:lstStyle/>
        <a:p>
          <a:r>
            <a:rPr lang="en-US" dirty="0"/>
            <a:t>Editing the last year filled form to develop the current year evaluation</a:t>
          </a:r>
        </a:p>
      </dgm:t>
    </dgm:pt>
    <dgm:pt modelId="{8010D119-2349-49B4-A7BA-B8CD1C4AFDCA}" type="parTrans" cxnId="{57235CB3-8D09-4315-9BE9-06EF733A3E18}">
      <dgm:prSet/>
      <dgm:spPr/>
      <dgm:t>
        <a:bodyPr/>
        <a:lstStyle/>
        <a:p>
          <a:endParaRPr lang="en-US"/>
        </a:p>
      </dgm:t>
    </dgm:pt>
    <dgm:pt modelId="{8EC44C96-CBAC-4B06-A96D-2EC5EF51FDB2}" type="sibTrans" cxnId="{57235CB3-8D09-4315-9BE9-06EF733A3E18}">
      <dgm:prSet/>
      <dgm:spPr/>
      <dgm:t>
        <a:bodyPr/>
        <a:lstStyle/>
        <a:p>
          <a:endParaRPr lang="en-US"/>
        </a:p>
      </dgm:t>
    </dgm:pt>
    <dgm:pt modelId="{9F8DAC62-0B20-4967-B584-E0C3CFFD983B}">
      <dgm:prSet phldrT="[Text]"/>
      <dgm:spPr/>
      <dgm:t>
        <a:bodyPr/>
        <a:lstStyle/>
        <a:p>
          <a:r>
            <a:rPr lang="en-US" dirty="0"/>
            <a:t>Re-assigning to the faculty member to edit and resubmit</a:t>
          </a:r>
        </a:p>
      </dgm:t>
    </dgm:pt>
    <dgm:pt modelId="{05ADC4AC-30AD-4B36-8164-8B74987F5722}" type="parTrans" cxnId="{106B59F8-45B5-4F3C-AF0C-130647F8AEA9}">
      <dgm:prSet/>
      <dgm:spPr/>
      <dgm:t>
        <a:bodyPr/>
        <a:lstStyle/>
        <a:p>
          <a:endParaRPr lang="en-US"/>
        </a:p>
      </dgm:t>
    </dgm:pt>
    <dgm:pt modelId="{8CB814A8-9167-4A8E-A539-A39E438A9849}" type="sibTrans" cxnId="{106B59F8-45B5-4F3C-AF0C-130647F8AEA9}">
      <dgm:prSet/>
      <dgm:spPr/>
      <dgm:t>
        <a:bodyPr/>
        <a:lstStyle/>
        <a:p>
          <a:endParaRPr lang="en-US"/>
        </a:p>
      </dgm:t>
    </dgm:pt>
    <dgm:pt modelId="{59E8048C-C9A4-4C10-B382-F3679D71A301}" type="pres">
      <dgm:prSet presAssocID="{7A50038F-1DBE-4717-B77D-224DB5D6912C}" presName="Name0" presStyleCnt="0">
        <dgm:presLayoutVars>
          <dgm:chMax val="7"/>
          <dgm:chPref val="7"/>
          <dgm:dir/>
        </dgm:presLayoutVars>
      </dgm:prSet>
      <dgm:spPr/>
    </dgm:pt>
    <dgm:pt modelId="{FE04A138-7E90-4686-A093-9C5EFBB40BC1}" type="pres">
      <dgm:prSet presAssocID="{7A50038F-1DBE-4717-B77D-224DB5D6912C}" presName="Name1" presStyleCnt="0"/>
      <dgm:spPr/>
    </dgm:pt>
    <dgm:pt modelId="{2E9D5DA7-2053-40FB-9D0E-B96B78844BE1}" type="pres">
      <dgm:prSet presAssocID="{7A50038F-1DBE-4717-B77D-224DB5D6912C}" presName="cycle" presStyleCnt="0"/>
      <dgm:spPr/>
    </dgm:pt>
    <dgm:pt modelId="{F840E45C-B042-430F-94AF-4CFF238294AD}" type="pres">
      <dgm:prSet presAssocID="{7A50038F-1DBE-4717-B77D-224DB5D6912C}" presName="srcNode" presStyleLbl="node1" presStyleIdx="0" presStyleCnt="7"/>
      <dgm:spPr/>
    </dgm:pt>
    <dgm:pt modelId="{7CCEEA36-1342-49B5-AAF5-AF0A53B2CAB3}" type="pres">
      <dgm:prSet presAssocID="{7A50038F-1DBE-4717-B77D-224DB5D6912C}" presName="conn" presStyleLbl="parChTrans1D2" presStyleIdx="0" presStyleCnt="1"/>
      <dgm:spPr/>
    </dgm:pt>
    <dgm:pt modelId="{9B5E204B-5396-42B8-896B-B08520695BFF}" type="pres">
      <dgm:prSet presAssocID="{7A50038F-1DBE-4717-B77D-224DB5D6912C}" presName="extraNode" presStyleLbl="node1" presStyleIdx="0" presStyleCnt="7"/>
      <dgm:spPr/>
    </dgm:pt>
    <dgm:pt modelId="{E9995923-64D5-4786-AB31-96D7A2F1E0AA}" type="pres">
      <dgm:prSet presAssocID="{7A50038F-1DBE-4717-B77D-224DB5D6912C}" presName="dstNode" presStyleLbl="node1" presStyleIdx="0" presStyleCnt="7"/>
      <dgm:spPr/>
    </dgm:pt>
    <dgm:pt modelId="{0EB72AA7-C31E-4779-A243-FF1236CC7877}" type="pres">
      <dgm:prSet presAssocID="{A1ED3BE2-60E1-4880-807F-47B0B4C9F483}" presName="text_1" presStyleLbl="node1" presStyleIdx="0" presStyleCnt="7">
        <dgm:presLayoutVars>
          <dgm:bulletEnabled val="1"/>
        </dgm:presLayoutVars>
      </dgm:prSet>
      <dgm:spPr/>
    </dgm:pt>
    <dgm:pt modelId="{1A44688C-C64F-4DB5-AED6-B3671635DABC}" type="pres">
      <dgm:prSet presAssocID="{A1ED3BE2-60E1-4880-807F-47B0B4C9F483}" presName="accent_1" presStyleCnt="0"/>
      <dgm:spPr/>
    </dgm:pt>
    <dgm:pt modelId="{C1DE5A0F-F591-4115-B548-8463A230FDA3}" type="pres">
      <dgm:prSet presAssocID="{A1ED3BE2-60E1-4880-807F-47B0B4C9F483}" presName="accentRepeatNode" presStyleLbl="solidFgAcc1" presStyleIdx="0" presStyleCnt="7"/>
      <dgm:spPr/>
    </dgm:pt>
    <dgm:pt modelId="{7E0E10E7-6172-4015-A23D-DE5ED892075E}" type="pres">
      <dgm:prSet presAssocID="{262CCDD1-BE8C-4167-B768-788292F3AE07}" presName="text_2" presStyleLbl="node1" presStyleIdx="1" presStyleCnt="7">
        <dgm:presLayoutVars>
          <dgm:bulletEnabled val="1"/>
        </dgm:presLayoutVars>
      </dgm:prSet>
      <dgm:spPr/>
    </dgm:pt>
    <dgm:pt modelId="{2098C051-C382-4EAE-8C87-65C23B35B23B}" type="pres">
      <dgm:prSet presAssocID="{262CCDD1-BE8C-4167-B768-788292F3AE07}" presName="accent_2" presStyleCnt="0"/>
      <dgm:spPr/>
    </dgm:pt>
    <dgm:pt modelId="{44CDB17E-61A1-455A-9BB6-8633F47B6477}" type="pres">
      <dgm:prSet presAssocID="{262CCDD1-BE8C-4167-B768-788292F3AE07}" presName="accentRepeatNode" presStyleLbl="solidFgAcc1" presStyleIdx="1" presStyleCnt="7"/>
      <dgm:spPr/>
    </dgm:pt>
    <dgm:pt modelId="{C9677DAB-F53D-4A59-839D-9375D94E777D}" type="pres">
      <dgm:prSet presAssocID="{CA18525B-78F4-4A48-AD04-86B084008E75}" presName="text_3" presStyleLbl="node1" presStyleIdx="2" presStyleCnt="7">
        <dgm:presLayoutVars>
          <dgm:bulletEnabled val="1"/>
        </dgm:presLayoutVars>
      </dgm:prSet>
      <dgm:spPr/>
    </dgm:pt>
    <dgm:pt modelId="{06C4B572-1B27-4E9A-A9EC-7569E2802F7B}" type="pres">
      <dgm:prSet presAssocID="{CA18525B-78F4-4A48-AD04-86B084008E75}" presName="accent_3" presStyleCnt="0"/>
      <dgm:spPr/>
    </dgm:pt>
    <dgm:pt modelId="{471D19CD-B7CC-4913-BDD6-913898869B91}" type="pres">
      <dgm:prSet presAssocID="{CA18525B-78F4-4A48-AD04-86B084008E75}" presName="accentRepeatNode" presStyleLbl="solidFgAcc1" presStyleIdx="2" presStyleCnt="7"/>
      <dgm:spPr/>
    </dgm:pt>
    <dgm:pt modelId="{2780D8D8-611F-468D-BFD1-574DE27DD5A9}" type="pres">
      <dgm:prSet presAssocID="{82C3509A-3266-4607-AA6B-C7CF08E1DEC7}" presName="text_4" presStyleLbl="node1" presStyleIdx="3" presStyleCnt="7">
        <dgm:presLayoutVars>
          <dgm:bulletEnabled val="1"/>
        </dgm:presLayoutVars>
      </dgm:prSet>
      <dgm:spPr/>
    </dgm:pt>
    <dgm:pt modelId="{D7281C3D-8689-4112-BF1D-A24C526F00D9}" type="pres">
      <dgm:prSet presAssocID="{82C3509A-3266-4607-AA6B-C7CF08E1DEC7}" presName="accent_4" presStyleCnt="0"/>
      <dgm:spPr/>
    </dgm:pt>
    <dgm:pt modelId="{5988DA95-0B41-4B05-94E7-EFA19FE62A6C}" type="pres">
      <dgm:prSet presAssocID="{82C3509A-3266-4607-AA6B-C7CF08E1DEC7}" presName="accentRepeatNode" presStyleLbl="solidFgAcc1" presStyleIdx="3" presStyleCnt="7"/>
      <dgm:spPr/>
    </dgm:pt>
    <dgm:pt modelId="{AE172D72-6295-4AF1-A412-3FB9A7FA3C76}" type="pres">
      <dgm:prSet presAssocID="{56DDE6A6-ADC0-47C2-A12F-16971035C8D5}" presName="text_5" presStyleLbl="node1" presStyleIdx="4" presStyleCnt="7">
        <dgm:presLayoutVars>
          <dgm:bulletEnabled val="1"/>
        </dgm:presLayoutVars>
      </dgm:prSet>
      <dgm:spPr/>
    </dgm:pt>
    <dgm:pt modelId="{27DC88E0-E622-475C-B88A-AA77A1A5D44D}" type="pres">
      <dgm:prSet presAssocID="{56DDE6A6-ADC0-47C2-A12F-16971035C8D5}" presName="accent_5" presStyleCnt="0"/>
      <dgm:spPr/>
    </dgm:pt>
    <dgm:pt modelId="{87C3BD84-7B07-42F3-AED8-5D68134F7CC4}" type="pres">
      <dgm:prSet presAssocID="{56DDE6A6-ADC0-47C2-A12F-16971035C8D5}" presName="accentRepeatNode" presStyleLbl="solidFgAcc1" presStyleIdx="4" presStyleCnt="7"/>
      <dgm:spPr/>
    </dgm:pt>
    <dgm:pt modelId="{C3C41CCF-7B89-40AF-AA38-A2ADDE3237BC}" type="pres">
      <dgm:prSet presAssocID="{BE925733-6013-411B-887A-7E16F93D123A}" presName="text_6" presStyleLbl="node1" presStyleIdx="5" presStyleCnt="7">
        <dgm:presLayoutVars>
          <dgm:bulletEnabled val="1"/>
        </dgm:presLayoutVars>
      </dgm:prSet>
      <dgm:spPr/>
    </dgm:pt>
    <dgm:pt modelId="{8EC8FA93-6A9F-4A46-8B95-53E4F92287B8}" type="pres">
      <dgm:prSet presAssocID="{BE925733-6013-411B-887A-7E16F93D123A}" presName="accent_6" presStyleCnt="0"/>
      <dgm:spPr/>
    </dgm:pt>
    <dgm:pt modelId="{045EB93C-36BF-429D-AFCA-90FDD7A33C52}" type="pres">
      <dgm:prSet presAssocID="{BE925733-6013-411B-887A-7E16F93D123A}" presName="accentRepeatNode" presStyleLbl="solidFgAcc1" presStyleIdx="5" presStyleCnt="7"/>
      <dgm:spPr/>
    </dgm:pt>
    <dgm:pt modelId="{8A6CD79A-36AB-4291-A838-653FF43A3038}" type="pres">
      <dgm:prSet presAssocID="{9F8DAC62-0B20-4967-B584-E0C3CFFD983B}" presName="text_7" presStyleLbl="node1" presStyleIdx="6" presStyleCnt="7">
        <dgm:presLayoutVars>
          <dgm:bulletEnabled val="1"/>
        </dgm:presLayoutVars>
      </dgm:prSet>
      <dgm:spPr/>
    </dgm:pt>
    <dgm:pt modelId="{49E77FE5-693A-40AC-A9C3-50100D4C61AA}" type="pres">
      <dgm:prSet presAssocID="{9F8DAC62-0B20-4967-B584-E0C3CFFD983B}" presName="accent_7" presStyleCnt="0"/>
      <dgm:spPr/>
    </dgm:pt>
    <dgm:pt modelId="{81FF281B-9D45-441B-8B84-F174D72B46A7}" type="pres">
      <dgm:prSet presAssocID="{9F8DAC62-0B20-4967-B584-E0C3CFFD983B}" presName="accentRepeatNode" presStyleLbl="solidFgAcc1" presStyleIdx="6" presStyleCnt="7"/>
      <dgm:spPr/>
    </dgm:pt>
  </dgm:ptLst>
  <dgm:cxnLst>
    <dgm:cxn modelId="{6320D008-E07B-42A4-826D-CEB5EFA865FB}" type="presOf" srcId="{CA18525B-78F4-4A48-AD04-86B084008E75}" destId="{C9677DAB-F53D-4A59-839D-9375D94E777D}" srcOrd="0" destOrd="0" presId="urn:microsoft.com/office/officeart/2008/layout/VerticalCurvedList"/>
    <dgm:cxn modelId="{B9424214-A8F7-423A-BC62-9FD5E006EDB7}" type="presOf" srcId="{F7BF1B67-6948-4EAA-80B8-6D716CE479B6}" destId="{7CCEEA36-1342-49B5-AAF5-AF0A53B2CAB3}" srcOrd="0" destOrd="0" presId="urn:microsoft.com/office/officeart/2008/layout/VerticalCurvedList"/>
    <dgm:cxn modelId="{F30A132B-B030-42D8-9E39-A0DF0A5F9A1F}" type="presOf" srcId="{9F8DAC62-0B20-4967-B584-E0C3CFFD983B}" destId="{8A6CD79A-36AB-4291-A838-653FF43A3038}" srcOrd="0" destOrd="0" presId="urn:microsoft.com/office/officeart/2008/layout/VerticalCurvedList"/>
    <dgm:cxn modelId="{DD640F3C-CFF8-4B68-A62D-B3310F5AF543}" type="presOf" srcId="{56DDE6A6-ADC0-47C2-A12F-16971035C8D5}" destId="{AE172D72-6295-4AF1-A412-3FB9A7FA3C76}" srcOrd="0" destOrd="0" presId="urn:microsoft.com/office/officeart/2008/layout/VerticalCurvedList"/>
    <dgm:cxn modelId="{0C412262-921D-4DE0-BBB1-686C4C715DBD}" srcId="{7A50038F-1DBE-4717-B77D-224DB5D6912C}" destId="{56DDE6A6-ADC0-47C2-A12F-16971035C8D5}" srcOrd="4" destOrd="0" parTransId="{13C422E1-D905-44A0-B825-4049B4FC8D1B}" sibTransId="{862082FA-98BD-4285-8810-B98E2CC717A5}"/>
    <dgm:cxn modelId="{C0ADD149-CA51-41D4-9B37-E48B79237190}" type="presOf" srcId="{7A50038F-1DBE-4717-B77D-224DB5D6912C}" destId="{59E8048C-C9A4-4C10-B382-F3679D71A301}" srcOrd="0" destOrd="0" presId="urn:microsoft.com/office/officeart/2008/layout/VerticalCurvedList"/>
    <dgm:cxn modelId="{73395C59-D838-4419-9B95-FD5A3107CF84}" type="presOf" srcId="{BE925733-6013-411B-887A-7E16F93D123A}" destId="{C3C41CCF-7B89-40AF-AA38-A2ADDE3237BC}" srcOrd="0" destOrd="0" presId="urn:microsoft.com/office/officeart/2008/layout/VerticalCurvedList"/>
    <dgm:cxn modelId="{6C913F8A-CB17-4A3F-8394-9D5EE01CE98E}" srcId="{7A50038F-1DBE-4717-B77D-224DB5D6912C}" destId="{CA18525B-78F4-4A48-AD04-86B084008E75}" srcOrd="2" destOrd="0" parTransId="{1F76B698-0E75-4736-9D39-A3A99ED7F636}" sibTransId="{BA3BFF23-6FE3-4886-87B9-1F6C4F96E3D1}"/>
    <dgm:cxn modelId="{79A0428B-0417-4328-91B8-C23A0E1033B5}" type="presOf" srcId="{A1ED3BE2-60E1-4880-807F-47B0B4C9F483}" destId="{0EB72AA7-C31E-4779-A243-FF1236CC7877}" srcOrd="0" destOrd="0" presId="urn:microsoft.com/office/officeart/2008/layout/VerticalCurvedList"/>
    <dgm:cxn modelId="{57235CB3-8D09-4315-9BE9-06EF733A3E18}" srcId="{7A50038F-1DBE-4717-B77D-224DB5D6912C}" destId="{82C3509A-3266-4607-AA6B-C7CF08E1DEC7}" srcOrd="3" destOrd="0" parTransId="{8010D119-2349-49B4-A7BA-B8CD1C4AFDCA}" sibTransId="{8EC44C96-CBAC-4B06-A96D-2EC5EF51FDB2}"/>
    <dgm:cxn modelId="{A361DEC4-005D-4991-AC35-C491E9945CD9}" srcId="{7A50038F-1DBE-4717-B77D-224DB5D6912C}" destId="{A1ED3BE2-60E1-4880-807F-47B0B4C9F483}" srcOrd="0" destOrd="0" parTransId="{89FBECFB-7A19-4DDA-AA99-FD31DB8E5618}" sibTransId="{F7BF1B67-6948-4EAA-80B8-6D716CE479B6}"/>
    <dgm:cxn modelId="{EE62CCCA-3F72-497C-BA04-C3E8C2FB777D}" srcId="{7A50038F-1DBE-4717-B77D-224DB5D6912C}" destId="{262CCDD1-BE8C-4167-B768-788292F3AE07}" srcOrd="1" destOrd="0" parTransId="{B780A68F-2C50-4199-99AB-EF480A635149}" sibTransId="{8237C06D-B0B8-46ED-9D0C-F0852BA610C8}"/>
    <dgm:cxn modelId="{B8CB2CD1-5FE8-4B3A-8905-FF0516BC5FBC}" type="presOf" srcId="{82C3509A-3266-4607-AA6B-C7CF08E1DEC7}" destId="{2780D8D8-611F-468D-BFD1-574DE27DD5A9}" srcOrd="0" destOrd="0" presId="urn:microsoft.com/office/officeart/2008/layout/VerticalCurvedList"/>
    <dgm:cxn modelId="{97322BDF-2730-45E9-B99E-42FF360BFD1E}" srcId="{7A50038F-1DBE-4717-B77D-224DB5D6912C}" destId="{BE925733-6013-411B-887A-7E16F93D123A}" srcOrd="5" destOrd="0" parTransId="{4EB49CF2-E76C-475B-9E5B-E0662D37D472}" sibTransId="{2E5A82A0-9B06-4219-8880-536F6A4715C5}"/>
    <dgm:cxn modelId="{106B59F8-45B5-4F3C-AF0C-130647F8AEA9}" srcId="{7A50038F-1DBE-4717-B77D-224DB5D6912C}" destId="{9F8DAC62-0B20-4967-B584-E0C3CFFD983B}" srcOrd="6" destOrd="0" parTransId="{05ADC4AC-30AD-4B36-8164-8B74987F5722}" sibTransId="{8CB814A8-9167-4A8E-A539-A39E438A9849}"/>
    <dgm:cxn modelId="{7D78DBF8-1A4F-4DF6-86C2-4CEFEF4D9D32}" type="presOf" srcId="{262CCDD1-BE8C-4167-B768-788292F3AE07}" destId="{7E0E10E7-6172-4015-A23D-DE5ED892075E}" srcOrd="0" destOrd="0" presId="urn:microsoft.com/office/officeart/2008/layout/VerticalCurvedList"/>
    <dgm:cxn modelId="{EB060028-9B44-489E-A019-27FFBC691D1B}" type="presParOf" srcId="{59E8048C-C9A4-4C10-B382-F3679D71A301}" destId="{FE04A138-7E90-4686-A093-9C5EFBB40BC1}" srcOrd="0" destOrd="0" presId="urn:microsoft.com/office/officeart/2008/layout/VerticalCurvedList"/>
    <dgm:cxn modelId="{5FC34CAC-5208-4AFA-B6A4-F78FC3862F8F}" type="presParOf" srcId="{FE04A138-7E90-4686-A093-9C5EFBB40BC1}" destId="{2E9D5DA7-2053-40FB-9D0E-B96B78844BE1}" srcOrd="0" destOrd="0" presId="urn:microsoft.com/office/officeart/2008/layout/VerticalCurvedList"/>
    <dgm:cxn modelId="{00FC3159-1BA5-4E8A-9F9E-91B1BDB444E9}" type="presParOf" srcId="{2E9D5DA7-2053-40FB-9D0E-B96B78844BE1}" destId="{F840E45C-B042-430F-94AF-4CFF238294AD}" srcOrd="0" destOrd="0" presId="urn:microsoft.com/office/officeart/2008/layout/VerticalCurvedList"/>
    <dgm:cxn modelId="{015A7832-55E9-4BEB-9A29-D6CDBAF05C3A}" type="presParOf" srcId="{2E9D5DA7-2053-40FB-9D0E-B96B78844BE1}" destId="{7CCEEA36-1342-49B5-AAF5-AF0A53B2CAB3}" srcOrd="1" destOrd="0" presId="urn:microsoft.com/office/officeart/2008/layout/VerticalCurvedList"/>
    <dgm:cxn modelId="{30B3FD7C-BFCB-49BF-8B00-FC2DFD9291C4}" type="presParOf" srcId="{2E9D5DA7-2053-40FB-9D0E-B96B78844BE1}" destId="{9B5E204B-5396-42B8-896B-B08520695BFF}" srcOrd="2" destOrd="0" presId="urn:microsoft.com/office/officeart/2008/layout/VerticalCurvedList"/>
    <dgm:cxn modelId="{C000D902-6CAE-415C-B160-FE997D9EEA3F}" type="presParOf" srcId="{2E9D5DA7-2053-40FB-9D0E-B96B78844BE1}" destId="{E9995923-64D5-4786-AB31-96D7A2F1E0AA}" srcOrd="3" destOrd="0" presId="urn:microsoft.com/office/officeart/2008/layout/VerticalCurvedList"/>
    <dgm:cxn modelId="{A4910F60-411C-4FA9-B254-105B3131BF1F}" type="presParOf" srcId="{FE04A138-7E90-4686-A093-9C5EFBB40BC1}" destId="{0EB72AA7-C31E-4779-A243-FF1236CC7877}" srcOrd="1" destOrd="0" presId="urn:microsoft.com/office/officeart/2008/layout/VerticalCurvedList"/>
    <dgm:cxn modelId="{92F01C0C-9E4E-4BB4-8723-5BF7B3AB7AC9}" type="presParOf" srcId="{FE04A138-7E90-4686-A093-9C5EFBB40BC1}" destId="{1A44688C-C64F-4DB5-AED6-B3671635DABC}" srcOrd="2" destOrd="0" presId="urn:microsoft.com/office/officeart/2008/layout/VerticalCurvedList"/>
    <dgm:cxn modelId="{2F478EE3-A411-47A7-A936-AE177B8C21BE}" type="presParOf" srcId="{1A44688C-C64F-4DB5-AED6-B3671635DABC}" destId="{C1DE5A0F-F591-4115-B548-8463A230FDA3}" srcOrd="0" destOrd="0" presId="urn:microsoft.com/office/officeart/2008/layout/VerticalCurvedList"/>
    <dgm:cxn modelId="{85951210-A3E1-4757-97DD-0A860818E2BD}" type="presParOf" srcId="{FE04A138-7E90-4686-A093-9C5EFBB40BC1}" destId="{7E0E10E7-6172-4015-A23D-DE5ED892075E}" srcOrd="3" destOrd="0" presId="urn:microsoft.com/office/officeart/2008/layout/VerticalCurvedList"/>
    <dgm:cxn modelId="{F27ACDAC-31E4-4EFB-8EEB-2DB47F9A0F10}" type="presParOf" srcId="{FE04A138-7E90-4686-A093-9C5EFBB40BC1}" destId="{2098C051-C382-4EAE-8C87-65C23B35B23B}" srcOrd="4" destOrd="0" presId="urn:microsoft.com/office/officeart/2008/layout/VerticalCurvedList"/>
    <dgm:cxn modelId="{85972DE3-DFBF-4D2C-AB2A-2B9D1007207E}" type="presParOf" srcId="{2098C051-C382-4EAE-8C87-65C23B35B23B}" destId="{44CDB17E-61A1-455A-9BB6-8633F47B6477}" srcOrd="0" destOrd="0" presId="urn:microsoft.com/office/officeart/2008/layout/VerticalCurvedList"/>
    <dgm:cxn modelId="{DCE56C59-DAAE-4E07-A047-8956F769E62F}" type="presParOf" srcId="{FE04A138-7E90-4686-A093-9C5EFBB40BC1}" destId="{C9677DAB-F53D-4A59-839D-9375D94E777D}" srcOrd="5" destOrd="0" presId="urn:microsoft.com/office/officeart/2008/layout/VerticalCurvedList"/>
    <dgm:cxn modelId="{70658883-E5D6-4449-96A7-76DB5B875D54}" type="presParOf" srcId="{FE04A138-7E90-4686-A093-9C5EFBB40BC1}" destId="{06C4B572-1B27-4E9A-A9EC-7569E2802F7B}" srcOrd="6" destOrd="0" presId="urn:microsoft.com/office/officeart/2008/layout/VerticalCurvedList"/>
    <dgm:cxn modelId="{3843AB54-2913-4E80-8BF4-EA67D3DFEDD1}" type="presParOf" srcId="{06C4B572-1B27-4E9A-A9EC-7569E2802F7B}" destId="{471D19CD-B7CC-4913-BDD6-913898869B91}" srcOrd="0" destOrd="0" presId="urn:microsoft.com/office/officeart/2008/layout/VerticalCurvedList"/>
    <dgm:cxn modelId="{3C62B5A3-911C-4504-91F2-803AC011719C}" type="presParOf" srcId="{FE04A138-7E90-4686-A093-9C5EFBB40BC1}" destId="{2780D8D8-611F-468D-BFD1-574DE27DD5A9}" srcOrd="7" destOrd="0" presId="urn:microsoft.com/office/officeart/2008/layout/VerticalCurvedList"/>
    <dgm:cxn modelId="{E288A698-B26E-4277-BB29-C4916EDEE044}" type="presParOf" srcId="{FE04A138-7E90-4686-A093-9C5EFBB40BC1}" destId="{D7281C3D-8689-4112-BF1D-A24C526F00D9}" srcOrd="8" destOrd="0" presId="urn:microsoft.com/office/officeart/2008/layout/VerticalCurvedList"/>
    <dgm:cxn modelId="{0A344B7B-1E8A-41E1-92C1-745E1BC2B12F}" type="presParOf" srcId="{D7281C3D-8689-4112-BF1D-A24C526F00D9}" destId="{5988DA95-0B41-4B05-94E7-EFA19FE62A6C}" srcOrd="0" destOrd="0" presId="urn:microsoft.com/office/officeart/2008/layout/VerticalCurvedList"/>
    <dgm:cxn modelId="{18119961-D2DA-46FF-A5AF-8D15469EC7E6}" type="presParOf" srcId="{FE04A138-7E90-4686-A093-9C5EFBB40BC1}" destId="{AE172D72-6295-4AF1-A412-3FB9A7FA3C76}" srcOrd="9" destOrd="0" presId="urn:microsoft.com/office/officeart/2008/layout/VerticalCurvedList"/>
    <dgm:cxn modelId="{688E1A6A-BC00-4B59-91DB-5AB97ADE0FE3}" type="presParOf" srcId="{FE04A138-7E90-4686-A093-9C5EFBB40BC1}" destId="{27DC88E0-E622-475C-B88A-AA77A1A5D44D}" srcOrd="10" destOrd="0" presId="urn:microsoft.com/office/officeart/2008/layout/VerticalCurvedList"/>
    <dgm:cxn modelId="{82AF1B16-17A7-4E01-999E-390DF338CA13}" type="presParOf" srcId="{27DC88E0-E622-475C-B88A-AA77A1A5D44D}" destId="{87C3BD84-7B07-42F3-AED8-5D68134F7CC4}" srcOrd="0" destOrd="0" presId="urn:microsoft.com/office/officeart/2008/layout/VerticalCurvedList"/>
    <dgm:cxn modelId="{8D5723EE-AF58-46CC-BBD7-1F0276BCFEEA}" type="presParOf" srcId="{FE04A138-7E90-4686-A093-9C5EFBB40BC1}" destId="{C3C41CCF-7B89-40AF-AA38-A2ADDE3237BC}" srcOrd="11" destOrd="0" presId="urn:microsoft.com/office/officeart/2008/layout/VerticalCurvedList"/>
    <dgm:cxn modelId="{7704AC08-446C-4657-B160-D0697241FAF5}" type="presParOf" srcId="{FE04A138-7E90-4686-A093-9C5EFBB40BC1}" destId="{8EC8FA93-6A9F-4A46-8B95-53E4F92287B8}" srcOrd="12" destOrd="0" presId="urn:microsoft.com/office/officeart/2008/layout/VerticalCurvedList"/>
    <dgm:cxn modelId="{6C36CEBC-7DE4-4590-8D68-205A0C206D4A}" type="presParOf" srcId="{8EC8FA93-6A9F-4A46-8B95-53E4F92287B8}" destId="{045EB93C-36BF-429D-AFCA-90FDD7A33C52}" srcOrd="0" destOrd="0" presId="urn:microsoft.com/office/officeart/2008/layout/VerticalCurvedList"/>
    <dgm:cxn modelId="{5F4937B5-99AE-45FD-99DC-B0E84B0D963F}" type="presParOf" srcId="{FE04A138-7E90-4686-A093-9C5EFBB40BC1}" destId="{8A6CD79A-36AB-4291-A838-653FF43A3038}" srcOrd="13" destOrd="0" presId="urn:microsoft.com/office/officeart/2008/layout/VerticalCurvedList"/>
    <dgm:cxn modelId="{FF485B88-E262-4F07-B90F-3921C8907E9F}" type="presParOf" srcId="{FE04A138-7E90-4686-A093-9C5EFBB40BC1}" destId="{49E77FE5-693A-40AC-A9C3-50100D4C61AA}" srcOrd="14" destOrd="0" presId="urn:microsoft.com/office/officeart/2008/layout/VerticalCurvedList"/>
    <dgm:cxn modelId="{3FAA7DBE-907E-4A1F-AC5C-C1AF59B56807}" type="presParOf" srcId="{49E77FE5-693A-40AC-A9C3-50100D4C61AA}" destId="{81FF281B-9D45-441B-8B84-F174D72B46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6D003-8182-4339-AEE6-CA48D2F259E4}">
      <dsp:nvSpPr>
        <dsp:cNvPr id="0" name=""/>
        <dsp:cNvSpPr/>
      </dsp:nvSpPr>
      <dsp:spPr>
        <a:xfrm>
          <a:off x="0" y="984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Key Performance Indicators</a:t>
          </a:r>
        </a:p>
      </dsp:txBody>
      <dsp:txXfrm>
        <a:off x="22275" y="120744"/>
        <a:ext cx="8083450" cy="411750"/>
      </dsp:txXfrm>
    </dsp:sp>
    <dsp:sp modelId="{5FA9F652-5B27-4B4E-A09B-E409760876F7}">
      <dsp:nvSpPr>
        <dsp:cNvPr id="0" name=""/>
        <dsp:cNvSpPr/>
      </dsp:nvSpPr>
      <dsp:spPr>
        <a:xfrm>
          <a:off x="0" y="6123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Policies and Procedures</a:t>
          </a:r>
        </a:p>
      </dsp:txBody>
      <dsp:txXfrm>
        <a:off x="22275" y="634644"/>
        <a:ext cx="8083450" cy="411750"/>
      </dsp:txXfrm>
    </dsp:sp>
    <dsp:sp modelId="{B6EA043E-2677-4B66-A4BC-77F6C8B25BF3}">
      <dsp:nvSpPr>
        <dsp:cNvPr id="0" name=""/>
        <dsp:cNvSpPr/>
      </dsp:nvSpPr>
      <dsp:spPr>
        <a:xfrm>
          <a:off x="0" y="11262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Faculty Development Sessions</a:t>
          </a:r>
        </a:p>
      </dsp:txBody>
      <dsp:txXfrm>
        <a:off x="22275" y="1148544"/>
        <a:ext cx="8083450" cy="411750"/>
      </dsp:txXfrm>
    </dsp:sp>
    <dsp:sp modelId="{47E55FF7-3734-45C1-BE99-9AF05F4EE90A}">
      <dsp:nvSpPr>
        <dsp:cNvPr id="0" name=""/>
        <dsp:cNvSpPr/>
      </dsp:nvSpPr>
      <dsp:spPr>
        <a:xfrm>
          <a:off x="0" y="16401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Community Engagement Events</a:t>
          </a:r>
        </a:p>
      </dsp:txBody>
      <dsp:txXfrm>
        <a:off x="22275" y="1662444"/>
        <a:ext cx="8083450" cy="411750"/>
      </dsp:txXfrm>
    </dsp:sp>
    <dsp:sp modelId="{80B266DF-7B06-42AA-8CAC-37CE57B5D85D}">
      <dsp:nvSpPr>
        <dsp:cNvPr id="0" name=""/>
        <dsp:cNvSpPr/>
      </dsp:nvSpPr>
      <dsp:spPr>
        <a:xfrm>
          <a:off x="0" y="21540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Research Seminars</a:t>
          </a:r>
        </a:p>
      </dsp:txBody>
      <dsp:txXfrm>
        <a:off x="22275" y="2176344"/>
        <a:ext cx="8083450" cy="411750"/>
      </dsp:txXfrm>
    </dsp:sp>
    <dsp:sp modelId="{998D8F63-51C8-4531-8298-90D069EAA3C9}">
      <dsp:nvSpPr>
        <dsp:cNvPr id="0" name=""/>
        <dsp:cNvSpPr/>
      </dsp:nvSpPr>
      <dsp:spPr>
        <a:xfrm>
          <a:off x="0" y="26679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Career Counseling Sessions</a:t>
          </a:r>
        </a:p>
      </dsp:txBody>
      <dsp:txXfrm>
        <a:off x="22275" y="2690244"/>
        <a:ext cx="8083450" cy="411750"/>
      </dsp:txXfrm>
    </dsp:sp>
    <dsp:sp modelId="{224D1A42-8A99-48CD-A438-4EFC2B80DF47}">
      <dsp:nvSpPr>
        <dsp:cNvPr id="0" name=""/>
        <dsp:cNvSpPr/>
      </dsp:nvSpPr>
      <dsp:spPr>
        <a:xfrm>
          <a:off x="0" y="31818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Extra-curricular Activities</a:t>
          </a:r>
        </a:p>
      </dsp:txBody>
      <dsp:txXfrm>
        <a:off x="22275" y="3204144"/>
        <a:ext cx="8083450" cy="411750"/>
      </dsp:txXfrm>
    </dsp:sp>
    <dsp:sp modelId="{1B0A8FFE-3A5D-4A03-818E-2911A4029A41}">
      <dsp:nvSpPr>
        <dsp:cNvPr id="0" name=""/>
        <dsp:cNvSpPr/>
      </dsp:nvSpPr>
      <dsp:spPr>
        <a:xfrm>
          <a:off x="0" y="3695769"/>
          <a:ext cx="8128000" cy="456300"/>
        </a:xfrm>
        <a:prstGeom prst="roundRect">
          <a:avLst/>
        </a:prstGeom>
        <a:solidFill>
          <a:schemeClr val="accent2">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Meeting Minutes</a:t>
          </a:r>
        </a:p>
      </dsp:txBody>
      <dsp:txXfrm>
        <a:off x="22275" y="3718044"/>
        <a:ext cx="8083450" cy="41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69C4A-590D-4F06-B44A-12EFD9B8242C}">
      <dsp:nvSpPr>
        <dsp:cNvPr id="0" name=""/>
        <dsp:cNvSpPr/>
      </dsp:nvSpPr>
      <dsp:spPr>
        <a:xfrm>
          <a:off x="4339338" y="3648562"/>
          <a:ext cx="435144" cy="1658324"/>
        </a:xfrm>
        <a:custGeom>
          <a:avLst/>
          <a:gdLst/>
          <a:ahLst/>
          <a:cxnLst/>
          <a:rect l="0" t="0" r="0" b="0"/>
          <a:pathLst>
            <a:path>
              <a:moveTo>
                <a:pt x="0" y="0"/>
              </a:moveTo>
              <a:lnTo>
                <a:pt x="217572" y="0"/>
              </a:lnTo>
              <a:lnTo>
                <a:pt x="217572" y="1658324"/>
              </a:lnTo>
              <a:lnTo>
                <a:pt x="435144" y="1658324"/>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14048" y="4434863"/>
        <a:ext cx="85723" cy="85723"/>
      </dsp:txXfrm>
    </dsp:sp>
    <dsp:sp modelId="{ADA16B82-6001-485A-AB29-5F670ED3CB30}">
      <dsp:nvSpPr>
        <dsp:cNvPr id="0" name=""/>
        <dsp:cNvSpPr/>
      </dsp:nvSpPr>
      <dsp:spPr>
        <a:xfrm>
          <a:off x="4339338" y="3648562"/>
          <a:ext cx="435144" cy="829162"/>
        </a:xfrm>
        <a:custGeom>
          <a:avLst/>
          <a:gdLst/>
          <a:ahLst/>
          <a:cxnLst/>
          <a:rect l="0" t="0" r="0" b="0"/>
          <a:pathLst>
            <a:path>
              <a:moveTo>
                <a:pt x="0" y="0"/>
              </a:moveTo>
              <a:lnTo>
                <a:pt x="217572" y="0"/>
              </a:lnTo>
              <a:lnTo>
                <a:pt x="217572" y="829162"/>
              </a:lnTo>
              <a:lnTo>
                <a:pt x="435144" y="829162"/>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3500" y="4039733"/>
        <a:ext cx="46820" cy="46820"/>
      </dsp:txXfrm>
    </dsp:sp>
    <dsp:sp modelId="{CD7DA6EC-C353-4C84-9545-8AAB55AAA11F}">
      <dsp:nvSpPr>
        <dsp:cNvPr id="0" name=""/>
        <dsp:cNvSpPr/>
      </dsp:nvSpPr>
      <dsp:spPr>
        <a:xfrm>
          <a:off x="4339338" y="3602842"/>
          <a:ext cx="435144" cy="91440"/>
        </a:xfrm>
        <a:custGeom>
          <a:avLst/>
          <a:gdLst/>
          <a:ahLst/>
          <a:cxnLst/>
          <a:rect l="0" t="0" r="0" b="0"/>
          <a:pathLst>
            <a:path>
              <a:moveTo>
                <a:pt x="0" y="45720"/>
              </a:moveTo>
              <a:lnTo>
                <a:pt x="435144" y="4572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6031" y="3637683"/>
        <a:ext cx="21757" cy="21757"/>
      </dsp:txXfrm>
    </dsp:sp>
    <dsp:sp modelId="{60C9A58B-A8F2-4287-87AC-EB5FF84B91B9}">
      <dsp:nvSpPr>
        <dsp:cNvPr id="0" name=""/>
        <dsp:cNvSpPr/>
      </dsp:nvSpPr>
      <dsp:spPr>
        <a:xfrm>
          <a:off x="4339338" y="2819400"/>
          <a:ext cx="435144" cy="829162"/>
        </a:xfrm>
        <a:custGeom>
          <a:avLst/>
          <a:gdLst/>
          <a:ahLst/>
          <a:cxnLst/>
          <a:rect l="0" t="0" r="0" b="0"/>
          <a:pathLst>
            <a:path>
              <a:moveTo>
                <a:pt x="0" y="829162"/>
              </a:moveTo>
              <a:lnTo>
                <a:pt x="217572" y="829162"/>
              </a:lnTo>
              <a:lnTo>
                <a:pt x="217572" y="0"/>
              </a:lnTo>
              <a:lnTo>
                <a:pt x="435144" y="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33500" y="3210570"/>
        <a:ext cx="46820" cy="46820"/>
      </dsp:txXfrm>
    </dsp:sp>
    <dsp:sp modelId="{6F01CF0D-26D6-43BC-BCA0-18356EC31040}">
      <dsp:nvSpPr>
        <dsp:cNvPr id="0" name=""/>
        <dsp:cNvSpPr/>
      </dsp:nvSpPr>
      <dsp:spPr>
        <a:xfrm>
          <a:off x="4339338" y="1990237"/>
          <a:ext cx="435144" cy="1658324"/>
        </a:xfrm>
        <a:custGeom>
          <a:avLst/>
          <a:gdLst/>
          <a:ahLst/>
          <a:cxnLst/>
          <a:rect l="0" t="0" r="0" b="0"/>
          <a:pathLst>
            <a:path>
              <a:moveTo>
                <a:pt x="0" y="1658324"/>
              </a:moveTo>
              <a:lnTo>
                <a:pt x="217572" y="1658324"/>
              </a:lnTo>
              <a:lnTo>
                <a:pt x="217572" y="0"/>
              </a:lnTo>
              <a:lnTo>
                <a:pt x="435144" y="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14048" y="2776538"/>
        <a:ext cx="85723" cy="85723"/>
      </dsp:txXfrm>
    </dsp:sp>
    <dsp:sp modelId="{D80172C3-CA65-4723-BCB2-34E3ED3ADA42}">
      <dsp:nvSpPr>
        <dsp:cNvPr id="0" name=""/>
        <dsp:cNvSpPr/>
      </dsp:nvSpPr>
      <dsp:spPr>
        <a:xfrm>
          <a:off x="1728471" y="2404818"/>
          <a:ext cx="435144" cy="1243743"/>
        </a:xfrm>
        <a:custGeom>
          <a:avLst/>
          <a:gdLst/>
          <a:ahLst/>
          <a:cxnLst/>
          <a:rect l="0" t="0" r="0" b="0"/>
          <a:pathLst>
            <a:path>
              <a:moveTo>
                <a:pt x="0" y="0"/>
              </a:moveTo>
              <a:lnTo>
                <a:pt x="217572" y="0"/>
              </a:lnTo>
              <a:lnTo>
                <a:pt x="217572" y="1243743"/>
              </a:lnTo>
              <a:lnTo>
                <a:pt x="435144" y="1243743"/>
              </a:lnTo>
            </a:path>
          </a:pathLst>
        </a:custGeom>
        <a:noFill/>
        <a:ln w="15875"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3102" y="2993748"/>
        <a:ext cx="65883" cy="65883"/>
      </dsp:txXfrm>
    </dsp:sp>
    <dsp:sp modelId="{0A1B7EFB-D8FF-4F9F-A3C1-37AFCE23A42A}">
      <dsp:nvSpPr>
        <dsp:cNvPr id="0" name=""/>
        <dsp:cNvSpPr/>
      </dsp:nvSpPr>
      <dsp:spPr>
        <a:xfrm>
          <a:off x="1728471" y="1990237"/>
          <a:ext cx="435144" cy="414581"/>
        </a:xfrm>
        <a:custGeom>
          <a:avLst/>
          <a:gdLst/>
          <a:ahLst/>
          <a:cxnLst/>
          <a:rect l="0" t="0" r="0" b="0"/>
          <a:pathLst>
            <a:path>
              <a:moveTo>
                <a:pt x="0" y="414581"/>
              </a:moveTo>
              <a:lnTo>
                <a:pt x="217572" y="414581"/>
              </a:lnTo>
              <a:lnTo>
                <a:pt x="217572" y="0"/>
              </a:lnTo>
              <a:lnTo>
                <a:pt x="435144" y="0"/>
              </a:lnTo>
            </a:path>
          </a:pathLst>
        </a:custGeom>
        <a:noFill/>
        <a:ln w="15875"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1018" y="2182502"/>
        <a:ext cx="30051" cy="30051"/>
      </dsp:txXfrm>
    </dsp:sp>
    <dsp:sp modelId="{924D07F8-E288-4D77-AF8E-45D5F07AE866}">
      <dsp:nvSpPr>
        <dsp:cNvPr id="0" name=""/>
        <dsp:cNvSpPr/>
      </dsp:nvSpPr>
      <dsp:spPr>
        <a:xfrm>
          <a:off x="6950204" y="1161075"/>
          <a:ext cx="435144" cy="829162"/>
        </a:xfrm>
        <a:custGeom>
          <a:avLst/>
          <a:gdLst/>
          <a:ahLst/>
          <a:cxnLst/>
          <a:rect l="0" t="0" r="0" b="0"/>
          <a:pathLst>
            <a:path>
              <a:moveTo>
                <a:pt x="0" y="0"/>
              </a:moveTo>
              <a:lnTo>
                <a:pt x="217572" y="0"/>
              </a:lnTo>
              <a:lnTo>
                <a:pt x="217572" y="829162"/>
              </a:lnTo>
              <a:lnTo>
                <a:pt x="435144" y="829162"/>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44366" y="1552246"/>
        <a:ext cx="46820" cy="46820"/>
      </dsp:txXfrm>
    </dsp:sp>
    <dsp:sp modelId="{7F27E764-D09B-49D7-8526-65A34133CAF1}">
      <dsp:nvSpPr>
        <dsp:cNvPr id="0" name=""/>
        <dsp:cNvSpPr/>
      </dsp:nvSpPr>
      <dsp:spPr>
        <a:xfrm>
          <a:off x="6950204" y="1115355"/>
          <a:ext cx="435144" cy="91440"/>
        </a:xfrm>
        <a:custGeom>
          <a:avLst/>
          <a:gdLst/>
          <a:ahLst/>
          <a:cxnLst/>
          <a:rect l="0" t="0" r="0" b="0"/>
          <a:pathLst>
            <a:path>
              <a:moveTo>
                <a:pt x="0" y="45720"/>
              </a:moveTo>
              <a:lnTo>
                <a:pt x="435144" y="4572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56898" y="1150196"/>
        <a:ext cx="21757" cy="21757"/>
      </dsp:txXfrm>
    </dsp:sp>
    <dsp:sp modelId="{97668BBB-A124-42CA-9BD0-EAFD4A77BDA3}">
      <dsp:nvSpPr>
        <dsp:cNvPr id="0" name=""/>
        <dsp:cNvSpPr/>
      </dsp:nvSpPr>
      <dsp:spPr>
        <a:xfrm>
          <a:off x="6950204" y="331912"/>
          <a:ext cx="435144" cy="829162"/>
        </a:xfrm>
        <a:custGeom>
          <a:avLst/>
          <a:gdLst/>
          <a:ahLst/>
          <a:cxnLst/>
          <a:rect l="0" t="0" r="0" b="0"/>
          <a:pathLst>
            <a:path>
              <a:moveTo>
                <a:pt x="0" y="829162"/>
              </a:moveTo>
              <a:lnTo>
                <a:pt x="217572" y="829162"/>
              </a:lnTo>
              <a:lnTo>
                <a:pt x="217572" y="0"/>
              </a:lnTo>
              <a:lnTo>
                <a:pt x="435144" y="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44366" y="723083"/>
        <a:ext cx="46820" cy="46820"/>
      </dsp:txXfrm>
    </dsp:sp>
    <dsp:sp modelId="{AF6DD39E-1855-442F-83FB-54B36B16788A}">
      <dsp:nvSpPr>
        <dsp:cNvPr id="0" name=""/>
        <dsp:cNvSpPr/>
      </dsp:nvSpPr>
      <dsp:spPr>
        <a:xfrm>
          <a:off x="4339338" y="1115355"/>
          <a:ext cx="435144" cy="91440"/>
        </a:xfrm>
        <a:custGeom>
          <a:avLst/>
          <a:gdLst/>
          <a:ahLst/>
          <a:cxnLst/>
          <a:rect l="0" t="0" r="0" b="0"/>
          <a:pathLst>
            <a:path>
              <a:moveTo>
                <a:pt x="0" y="45720"/>
              </a:moveTo>
              <a:lnTo>
                <a:pt x="435144" y="45720"/>
              </a:lnTo>
            </a:path>
          </a:pathLst>
        </a:custGeom>
        <a:noFill/>
        <a:ln w="15875"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6031" y="1150196"/>
        <a:ext cx="21757" cy="21757"/>
      </dsp:txXfrm>
    </dsp:sp>
    <dsp:sp modelId="{43D26272-C12D-4AC3-8756-752C847357C1}">
      <dsp:nvSpPr>
        <dsp:cNvPr id="0" name=""/>
        <dsp:cNvSpPr/>
      </dsp:nvSpPr>
      <dsp:spPr>
        <a:xfrm>
          <a:off x="1728471" y="1161075"/>
          <a:ext cx="435144" cy="1243743"/>
        </a:xfrm>
        <a:custGeom>
          <a:avLst/>
          <a:gdLst/>
          <a:ahLst/>
          <a:cxnLst/>
          <a:rect l="0" t="0" r="0" b="0"/>
          <a:pathLst>
            <a:path>
              <a:moveTo>
                <a:pt x="0" y="1243743"/>
              </a:moveTo>
              <a:lnTo>
                <a:pt x="217572" y="1243743"/>
              </a:lnTo>
              <a:lnTo>
                <a:pt x="217572" y="0"/>
              </a:lnTo>
              <a:lnTo>
                <a:pt x="435144" y="0"/>
              </a:lnTo>
            </a:path>
          </a:pathLst>
        </a:custGeom>
        <a:noFill/>
        <a:ln w="15875"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13102" y="1750005"/>
        <a:ext cx="65883" cy="65883"/>
      </dsp:txXfrm>
    </dsp:sp>
    <dsp:sp modelId="{EE0B4BAC-5BE3-4A24-BBC3-3F0FF58A0E15}">
      <dsp:nvSpPr>
        <dsp:cNvPr id="0" name=""/>
        <dsp:cNvSpPr/>
      </dsp:nvSpPr>
      <dsp:spPr>
        <a:xfrm rot="16200000">
          <a:off x="-504907" y="2073153"/>
          <a:ext cx="3803429"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Document Bank</a:t>
          </a:r>
        </a:p>
      </dsp:txBody>
      <dsp:txXfrm>
        <a:off x="-504907" y="2073153"/>
        <a:ext cx="3803429" cy="663329"/>
      </dsp:txXfrm>
    </dsp:sp>
    <dsp:sp modelId="{CE61C6B0-1404-4CD7-B84F-73F4A7EC0FDD}">
      <dsp:nvSpPr>
        <dsp:cNvPr id="0" name=""/>
        <dsp:cNvSpPr/>
      </dsp:nvSpPr>
      <dsp:spPr>
        <a:xfrm>
          <a:off x="2163615" y="829410"/>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Colleges</a:t>
          </a:r>
        </a:p>
      </dsp:txBody>
      <dsp:txXfrm>
        <a:off x="2163615" y="829410"/>
        <a:ext cx="2175722" cy="663329"/>
      </dsp:txXfrm>
    </dsp:sp>
    <dsp:sp modelId="{2FEEACCB-9AD1-4191-B77A-8C47DFC690D8}">
      <dsp:nvSpPr>
        <dsp:cNvPr id="0" name=""/>
        <dsp:cNvSpPr/>
      </dsp:nvSpPr>
      <dsp:spPr>
        <a:xfrm>
          <a:off x="4774482" y="829410"/>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Programs</a:t>
          </a:r>
        </a:p>
      </dsp:txBody>
      <dsp:txXfrm>
        <a:off x="4774482" y="829410"/>
        <a:ext cx="2175722" cy="663329"/>
      </dsp:txXfrm>
    </dsp:sp>
    <dsp:sp modelId="{96436C09-67DA-44BE-ADE8-6FCA4CF9B72D}">
      <dsp:nvSpPr>
        <dsp:cNvPr id="0" name=""/>
        <dsp:cNvSpPr/>
      </dsp:nvSpPr>
      <dsp:spPr>
        <a:xfrm>
          <a:off x="7385349" y="247"/>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Course Evaluation</a:t>
          </a:r>
        </a:p>
      </dsp:txBody>
      <dsp:txXfrm>
        <a:off x="7385349" y="247"/>
        <a:ext cx="2175722" cy="663329"/>
      </dsp:txXfrm>
    </dsp:sp>
    <dsp:sp modelId="{8BDB2D0F-8926-48CB-8FA8-51605EBFAE6C}">
      <dsp:nvSpPr>
        <dsp:cNvPr id="0" name=""/>
        <dsp:cNvSpPr/>
      </dsp:nvSpPr>
      <dsp:spPr>
        <a:xfrm>
          <a:off x="7385349" y="829410"/>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Exit Survey</a:t>
          </a:r>
        </a:p>
      </dsp:txBody>
      <dsp:txXfrm>
        <a:off x="7385349" y="829410"/>
        <a:ext cx="2175722" cy="663329"/>
      </dsp:txXfrm>
    </dsp:sp>
    <dsp:sp modelId="{F8CC7D95-E5CA-4B6C-A574-E1A7BD51C5D3}">
      <dsp:nvSpPr>
        <dsp:cNvPr id="0" name=""/>
        <dsp:cNvSpPr/>
      </dsp:nvSpPr>
      <dsp:spPr>
        <a:xfrm>
          <a:off x="7385349" y="1658572"/>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University Services Survey</a:t>
          </a:r>
        </a:p>
      </dsp:txBody>
      <dsp:txXfrm>
        <a:off x="7385349" y="1658572"/>
        <a:ext cx="2175722" cy="663329"/>
      </dsp:txXfrm>
    </dsp:sp>
    <dsp:sp modelId="{367DBE35-7512-46C9-9355-0D78B5AD46B2}">
      <dsp:nvSpPr>
        <dsp:cNvPr id="0" name=""/>
        <dsp:cNvSpPr/>
      </dsp:nvSpPr>
      <dsp:spPr>
        <a:xfrm>
          <a:off x="2163615" y="1658572"/>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Department Manuals</a:t>
          </a:r>
        </a:p>
      </dsp:txBody>
      <dsp:txXfrm>
        <a:off x="2163615" y="1658572"/>
        <a:ext cx="2175722" cy="663329"/>
      </dsp:txXfrm>
    </dsp:sp>
    <dsp:sp modelId="{324A1FCB-6A69-4F34-A5CE-17DDB044EC27}">
      <dsp:nvSpPr>
        <dsp:cNvPr id="0" name=""/>
        <dsp:cNvSpPr/>
      </dsp:nvSpPr>
      <dsp:spPr>
        <a:xfrm>
          <a:off x="2163615" y="3316897"/>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University-Level Documents</a:t>
          </a:r>
        </a:p>
      </dsp:txBody>
      <dsp:txXfrm>
        <a:off x="2163615" y="3316897"/>
        <a:ext cx="2175722" cy="663329"/>
      </dsp:txXfrm>
    </dsp:sp>
    <dsp:sp modelId="{67713341-1117-4F3A-B850-C96475BEBE09}">
      <dsp:nvSpPr>
        <dsp:cNvPr id="0" name=""/>
        <dsp:cNvSpPr/>
      </dsp:nvSpPr>
      <dsp:spPr>
        <a:xfrm>
          <a:off x="4774482" y="1658572"/>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Strategic Plan and Operational Reports</a:t>
          </a:r>
        </a:p>
      </dsp:txBody>
      <dsp:txXfrm>
        <a:off x="4774482" y="1658572"/>
        <a:ext cx="2175722" cy="663329"/>
      </dsp:txXfrm>
    </dsp:sp>
    <dsp:sp modelId="{62F15905-609B-42AD-9A65-EA4155BFE183}">
      <dsp:nvSpPr>
        <dsp:cNvPr id="0" name=""/>
        <dsp:cNvSpPr/>
      </dsp:nvSpPr>
      <dsp:spPr>
        <a:xfrm>
          <a:off x="4774482" y="2487735"/>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University-Level Surveys</a:t>
          </a:r>
        </a:p>
      </dsp:txBody>
      <dsp:txXfrm>
        <a:off x="4774482" y="2487735"/>
        <a:ext cx="2175722" cy="663329"/>
      </dsp:txXfrm>
    </dsp:sp>
    <dsp:sp modelId="{7E1B8A74-67DB-46DD-8FB2-21648051C3C8}">
      <dsp:nvSpPr>
        <dsp:cNvPr id="0" name=""/>
        <dsp:cNvSpPr/>
      </dsp:nvSpPr>
      <dsp:spPr>
        <a:xfrm>
          <a:off x="4774482" y="3316897"/>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Terms of Reference</a:t>
          </a:r>
        </a:p>
      </dsp:txBody>
      <dsp:txXfrm>
        <a:off x="4774482" y="3316897"/>
        <a:ext cx="2175722" cy="663329"/>
      </dsp:txXfrm>
    </dsp:sp>
    <dsp:sp modelId="{AB96E0D9-DC32-468D-AE45-EDD306A9B927}">
      <dsp:nvSpPr>
        <dsp:cNvPr id="0" name=""/>
        <dsp:cNvSpPr/>
      </dsp:nvSpPr>
      <dsp:spPr>
        <a:xfrm>
          <a:off x="4774482" y="4146059"/>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Job Description</a:t>
          </a:r>
        </a:p>
      </dsp:txBody>
      <dsp:txXfrm>
        <a:off x="4774482" y="4146059"/>
        <a:ext cx="2175722" cy="663329"/>
      </dsp:txXfrm>
    </dsp:sp>
    <dsp:sp modelId="{87F70252-5A62-4887-9B90-9C4A937DA739}">
      <dsp:nvSpPr>
        <dsp:cNvPr id="0" name=""/>
        <dsp:cNvSpPr/>
      </dsp:nvSpPr>
      <dsp:spPr>
        <a:xfrm>
          <a:off x="4774482" y="4975222"/>
          <a:ext cx="2175722" cy="66332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MOUs</a:t>
          </a:r>
        </a:p>
      </dsp:txBody>
      <dsp:txXfrm>
        <a:off x="4774482" y="4975222"/>
        <a:ext cx="2175722" cy="663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23E74-B845-40BB-A608-229F06B0DADC}">
      <dsp:nvSpPr>
        <dsp:cNvPr id="0" name=""/>
        <dsp:cNvSpPr/>
      </dsp:nvSpPr>
      <dsp:spPr>
        <a:xfrm>
          <a:off x="6403407" y="4360252"/>
          <a:ext cx="91440" cy="477537"/>
        </a:xfrm>
        <a:custGeom>
          <a:avLst/>
          <a:gdLst/>
          <a:ahLst/>
          <a:cxnLst/>
          <a:rect l="0" t="0" r="0" b="0"/>
          <a:pathLst>
            <a:path>
              <a:moveTo>
                <a:pt x="45720" y="0"/>
              </a:moveTo>
              <a:lnTo>
                <a:pt x="45720" y="47753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E0877-0EBA-41D7-9CC7-14494CF12BDA}">
      <dsp:nvSpPr>
        <dsp:cNvPr id="0" name=""/>
        <dsp:cNvSpPr/>
      </dsp:nvSpPr>
      <dsp:spPr>
        <a:xfrm>
          <a:off x="5378550" y="2738329"/>
          <a:ext cx="1070576" cy="509497"/>
        </a:xfrm>
        <a:custGeom>
          <a:avLst/>
          <a:gdLst/>
          <a:ahLst/>
          <a:cxnLst/>
          <a:rect l="0" t="0" r="0" b="0"/>
          <a:pathLst>
            <a:path>
              <a:moveTo>
                <a:pt x="0" y="0"/>
              </a:moveTo>
              <a:lnTo>
                <a:pt x="0" y="347207"/>
              </a:lnTo>
              <a:lnTo>
                <a:pt x="1070576" y="347207"/>
              </a:lnTo>
              <a:lnTo>
                <a:pt x="1070576" y="50949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3FE79-BF63-467E-A3E8-C0EA22726B61}">
      <dsp:nvSpPr>
        <dsp:cNvPr id="0" name=""/>
        <dsp:cNvSpPr/>
      </dsp:nvSpPr>
      <dsp:spPr>
        <a:xfrm>
          <a:off x="4262254" y="4360252"/>
          <a:ext cx="91440" cy="509497"/>
        </a:xfrm>
        <a:custGeom>
          <a:avLst/>
          <a:gdLst/>
          <a:ahLst/>
          <a:cxnLst/>
          <a:rect l="0" t="0" r="0" b="0"/>
          <a:pathLst>
            <a:path>
              <a:moveTo>
                <a:pt x="45720" y="0"/>
              </a:moveTo>
              <a:lnTo>
                <a:pt x="45720" y="509497"/>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53B133-E385-46EA-B0C8-4D855AE3B63F}">
      <dsp:nvSpPr>
        <dsp:cNvPr id="0" name=""/>
        <dsp:cNvSpPr/>
      </dsp:nvSpPr>
      <dsp:spPr>
        <a:xfrm>
          <a:off x="4307974" y="2738329"/>
          <a:ext cx="1070576" cy="509497"/>
        </a:xfrm>
        <a:custGeom>
          <a:avLst/>
          <a:gdLst/>
          <a:ahLst/>
          <a:cxnLst/>
          <a:rect l="0" t="0" r="0" b="0"/>
          <a:pathLst>
            <a:path>
              <a:moveTo>
                <a:pt x="1070576" y="0"/>
              </a:moveTo>
              <a:lnTo>
                <a:pt x="1070576" y="347207"/>
              </a:lnTo>
              <a:lnTo>
                <a:pt x="0" y="347207"/>
              </a:lnTo>
              <a:lnTo>
                <a:pt x="0" y="509497"/>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3E17D-4592-4EE5-B7D3-D436E7E08C70}">
      <dsp:nvSpPr>
        <dsp:cNvPr id="0" name=""/>
        <dsp:cNvSpPr/>
      </dsp:nvSpPr>
      <dsp:spPr>
        <a:xfrm>
          <a:off x="5332830" y="1116405"/>
          <a:ext cx="91440" cy="509497"/>
        </a:xfrm>
        <a:custGeom>
          <a:avLst/>
          <a:gdLst/>
          <a:ahLst/>
          <a:cxnLst/>
          <a:rect l="0" t="0" r="0" b="0"/>
          <a:pathLst>
            <a:path>
              <a:moveTo>
                <a:pt x="45720" y="0"/>
              </a:moveTo>
              <a:lnTo>
                <a:pt x="45720" y="509497"/>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7D68C-5E39-4A1A-978D-0631376A604E}">
      <dsp:nvSpPr>
        <dsp:cNvPr id="0" name=""/>
        <dsp:cNvSpPr/>
      </dsp:nvSpPr>
      <dsp:spPr>
        <a:xfrm>
          <a:off x="4502624" y="3979"/>
          <a:ext cx="1751852" cy="11124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801AB-74BB-471F-BB59-44B271C1F65F}">
      <dsp:nvSpPr>
        <dsp:cNvPr id="0" name=""/>
        <dsp:cNvSpPr/>
      </dsp:nvSpPr>
      <dsp:spPr>
        <a:xfrm>
          <a:off x="4697274" y="188897"/>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End-semester QA&amp;PE Committee</a:t>
          </a:r>
        </a:p>
      </dsp:txBody>
      <dsp:txXfrm>
        <a:off x="4729856" y="221479"/>
        <a:ext cx="1686688" cy="1047262"/>
      </dsp:txXfrm>
    </dsp:sp>
    <dsp:sp modelId="{51E8421B-8116-453F-855D-BE35E1662730}">
      <dsp:nvSpPr>
        <dsp:cNvPr id="0" name=""/>
        <dsp:cNvSpPr/>
      </dsp:nvSpPr>
      <dsp:spPr>
        <a:xfrm>
          <a:off x="4502624" y="1625902"/>
          <a:ext cx="1751852" cy="111242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9A7E3A-5A89-4A69-963F-C659A6473FA3}">
      <dsp:nvSpPr>
        <dsp:cNvPr id="0" name=""/>
        <dsp:cNvSpPr/>
      </dsp:nvSpPr>
      <dsp:spPr>
        <a:xfrm>
          <a:off x="4697274" y="1810820"/>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Action Plans</a:t>
          </a:r>
        </a:p>
      </dsp:txBody>
      <dsp:txXfrm>
        <a:off x="4729856" y="1843402"/>
        <a:ext cx="1686688" cy="1047262"/>
      </dsp:txXfrm>
    </dsp:sp>
    <dsp:sp modelId="{899ECD0A-00D1-405B-9C75-93697452F049}">
      <dsp:nvSpPr>
        <dsp:cNvPr id="0" name=""/>
        <dsp:cNvSpPr/>
      </dsp:nvSpPr>
      <dsp:spPr>
        <a:xfrm>
          <a:off x="3432048" y="3247826"/>
          <a:ext cx="1751852" cy="11124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72A7D-AC3F-42A9-BEBF-90F78E3072CE}">
      <dsp:nvSpPr>
        <dsp:cNvPr id="0" name=""/>
        <dsp:cNvSpPr/>
      </dsp:nvSpPr>
      <dsp:spPr>
        <a:xfrm>
          <a:off x="3626698" y="3432743"/>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Course Files</a:t>
          </a:r>
        </a:p>
      </dsp:txBody>
      <dsp:txXfrm>
        <a:off x="3659280" y="3465325"/>
        <a:ext cx="1686688" cy="1047262"/>
      </dsp:txXfrm>
    </dsp:sp>
    <dsp:sp modelId="{7851E393-B5CC-477F-BB79-165E2F1003BB}">
      <dsp:nvSpPr>
        <dsp:cNvPr id="0" name=""/>
        <dsp:cNvSpPr/>
      </dsp:nvSpPr>
      <dsp:spPr>
        <a:xfrm>
          <a:off x="3432048" y="4869749"/>
          <a:ext cx="1751852" cy="111242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4BCAC-BC0A-4CFC-8BE4-098DD453CB40}">
      <dsp:nvSpPr>
        <dsp:cNvPr id="0" name=""/>
        <dsp:cNvSpPr/>
      </dsp:nvSpPr>
      <dsp:spPr>
        <a:xfrm>
          <a:off x="3626698" y="5054667"/>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Annual Appraisal</a:t>
          </a:r>
        </a:p>
      </dsp:txBody>
      <dsp:txXfrm>
        <a:off x="3659280" y="5087249"/>
        <a:ext cx="1686688" cy="1047262"/>
      </dsp:txXfrm>
    </dsp:sp>
    <dsp:sp modelId="{10AAE90A-4246-49BC-A490-7E72992EF448}">
      <dsp:nvSpPr>
        <dsp:cNvPr id="0" name=""/>
        <dsp:cNvSpPr/>
      </dsp:nvSpPr>
      <dsp:spPr>
        <a:xfrm>
          <a:off x="5573201" y="3247826"/>
          <a:ext cx="1751852" cy="111242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C8488-1933-421A-8946-2F9FE14B0209}">
      <dsp:nvSpPr>
        <dsp:cNvPr id="0" name=""/>
        <dsp:cNvSpPr/>
      </dsp:nvSpPr>
      <dsp:spPr>
        <a:xfrm>
          <a:off x="5767851" y="3432743"/>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Program Effectiveness Report</a:t>
          </a:r>
        </a:p>
      </dsp:txBody>
      <dsp:txXfrm>
        <a:off x="5800433" y="3465325"/>
        <a:ext cx="1686688" cy="1047262"/>
      </dsp:txXfrm>
    </dsp:sp>
    <dsp:sp modelId="{4CA106AE-283F-4550-A8A5-41657E4E34BC}">
      <dsp:nvSpPr>
        <dsp:cNvPr id="0" name=""/>
        <dsp:cNvSpPr/>
      </dsp:nvSpPr>
      <dsp:spPr>
        <a:xfrm>
          <a:off x="5573201" y="4837789"/>
          <a:ext cx="1751852" cy="111242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7FD1A-7EF4-47A9-B652-06A1BFD49737}">
      <dsp:nvSpPr>
        <dsp:cNvPr id="0" name=""/>
        <dsp:cNvSpPr/>
      </dsp:nvSpPr>
      <dsp:spPr>
        <a:xfrm>
          <a:off x="5767851" y="5022707"/>
          <a:ext cx="1751852" cy="111242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College Annual Report</a:t>
          </a:r>
        </a:p>
      </dsp:txBody>
      <dsp:txXfrm>
        <a:off x="5800433" y="5055289"/>
        <a:ext cx="1686688" cy="1047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EEA36-1342-49B5-AAF5-AF0A53B2CAB3}">
      <dsp:nvSpPr>
        <dsp:cNvPr id="0" name=""/>
        <dsp:cNvSpPr/>
      </dsp:nvSpPr>
      <dsp:spPr>
        <a:xfrm>
          <a:off x="-5499904" y="-842518"/>
          <a:ext cx="6552004" cy="6552004"/>
        </a:xfrm>
        <a:prstGeom prst="blockArc">
          <a:avLst>
            <a:gd name="adj1" fmla="val 18900000"/>
            <a:gd name="adj2" fmla="val 2700000"/>
            <a:gd name="adj3" fmla="val 330"/>
          </a:avLst>
        </a:prstGeom>
        <a:noFill/>
        <a:ln w="15875" cap="flat" cmpd="sng" algn="ctr">
          <a:solidFill>
            <a:schemeClr val="accent1">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B72AA7-C31E-4779-A243-FF1236CC7877}">
      <dsp:nvSpPr>
        <dsp:cNvPr id="0" name=""/>
        <dsp:cNvSpPr/>
      </dsp:nvSpPr>
      <dsp:spPr>
        <a:xfrm>
          <a:off x="341417" y="221252"/>
          <a:ext cx="9326160" cy="442310"/>
        </a:xfrm>
        <a:prstGeom prst="rect">
          <a:avLst/>
        </a:prstGeom>
        <a:gradFill rotWithShape="0">
          <a:gsLst>
            <a:gs pos="0">
              <a:schemeClr val="accent1">
                <a:shade val="50000"/>
                <a:hueOff val="0"/>
                <a:satOff val="0"/>
                <a:lumOff val="0"/>
                <a:alphaOff val="0"/>
                <a:tint val="100000"/>
                <a:shade val="85000"/>
                <a:satMod val="100000"/>
                <a:lumMod val="100000"/>
              </a:schemeClr>
            </a:gs>
            <a:gs pos="100000">
              <a:schemeClr val="accent1">
                <a:shade val="5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Immediate scoring system</a:t>
          </a:r>
        </a:p>
      </dsp:txBody>
      <dsp:txXfrm>
        <a:off x="341417" y="221252"/>
        <a:ext cx="9326160" cy="442310"/>
      </dsp:txXfrm>
    </dsp:sp>
    <dsp:sp modelId="{C1DE5A0F-F591-4115-B548-8463A230FDA3}">
      <dsp:nvSpPr>
        <dsp:cNvPr id="0" name=""/>
        <dsp:cNvSpPr/>
      </dsp:nvSpPr>
      <dsp:spPr>
        <a:xfrm>
          <a:off x="64974" y="165963"/>
          <a:ext cx="552887" cy="552887"/>
        </a:xfrm>
        <a:prstGeom prst="ellipse">
          <a:avLst/>
        </a:prstGeom>
        <a:solidFill>
          <a:schemeClr val="lt1">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0E10E7-6172-4015-A23D-DE5ED892075E}">
      <dsp:nvSpPr>
        <dsp:cNvPr id="0" name=""/>
        <dsp:cNvSpPr/>
      </dsp:nvSpPr>
      <dsp:spPr>
        <a:xfrm>
          <a:off x="741969" y="885106"/>
          <a:ext cx="8925608" cy="442310"/>
        </a:xfrm>
        <a:prstGeom prst="rect">
          <a:avLst/>
        </a:prstGeom>
        <a:gradFill rotWithShape="0">
          <a:gsLst>
            <a:gs pos="0">
              <a:schemeClr val="accent1">
                <a:shade val="50000"/>
                <a:hueOff val="151375"/>
                <a:satOff val="-3777"/>
                <a:lumOff val="13215"/>
                <a:alphaOff val="0"/>
                <a:tint val="100000"/>
                <a:shade val="85000"/>
                <a:satMod val="100000"/>
                <a:lumMod val="100000"/>
              </a:schemeClr>
            </a:gs>
            <a:gs pos="100000">
              <a:schemeClr val="accent1">
                <a:shade val="50000"/>
                <a:hueOff val="151375"/>
                <a:satOff val="-3777"/>
                <a:lumOff val="1321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Save and continue later</a:t>
          </a:r>
        </a:p>
      </dsp:txBody>
      <dsp:txXfrm>
        <a:off x="741969" y="885106"/>
        <a:ext cx="8925608" cy="442310"/>
      </dsp:txXfrm>
    </dsp:sp>
    <dsp:sp modelId="{44CDB17E-61A1-455A-9BB6-8633F47B6477}">
      <dsp:nvSpPr>
        <dsp:cNvPr id="0" name=""/>
        <dsp:cNvSpPr/>
      </dsp:nvSpPr>
      <dsp:spPr>
        <a:xfrm>
          <a:off x="465525" y="829818"/>
          <a:ext cx="552887" cy="552887"/>
        </a:xfrm>
        <a:prstGeom prst="ellipse">
          <a:avLst/>
        </a:prstGeom>
        <a:solidFill>
          <a:schemeClr val="lt1">
            <a:hueOff val="0"/>
            <a:satOff val="0"/>
            <a:lumOff val="0"/>
            <a:alphaOff val="0"/>
          </a:schemeClr>
        </a:solidFill>
        <a:ln w="9525" cap="flat" cmpd="sng" algn="ctr">
          <a:solidFill>
            <a:schemeClr val="accent1">
              <a:shade val="50000"/>
              <a:hueOff val="151375"/>
              <a:satOff val="-3777"/>
              <a:lumOff val="13215"/>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9677DAB-F53D-4A59-839D-9375D94E777D}">
      <dsp:nvSpPr>
        <dsp:cNvPr id="0" name=""/>
        <dsp:cNvSpPr/>
      </dsp:nvSpPr>
      <dsp:spPr>
        <a:xfrm>
          <a:off x="961469" y="1548474"/>
          <a:ext cx="8706108" cy="442310"/>
        </a:xfrm>
        <a:prstGeom prst="rect">
          <a:avLst/>
        </a:prstGeom>
        <a:gradFill rotWithShape="0">
          <a:gsLst>
            <a:gs pos="0">
              <a:schemeClr val="accent1">
                <a:shade val="50000"/>
                <a:hueOff val="302751"/>
                <a:satOff val="-7553"/>
                <a:lumOff val="26430"/>
                <a:alphaOff val="0"/>
                <a:tint val="100000"/>
                <a:shade val="85000"/>
                <a:satMod val="100000"/>
                <a:lumMod val="100000"/>
              </a:schemeClr>
            </a:gs>
            <a:gs pos="100000">
              <a:schemeClr val="accent1">
                <a:shade val="50000"/>
                <a:hueOff val="302751"/>
                <a:satOff val="-7553"/>
                <a:lumOff val="2643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Filling all over the year</a:t>
          </a:r>
        </a:p>
      </dsp:txBody>
      <dsp:txXfrm>
        <a:off x="961469" y="1548474"/>
        <a:ext cx="8706108" cy="442310"/>
      </dsp:txXfrm>
    </dsp:sp>
    <dsp:sp modelId="{471D19CD-B7CC-4913-BDD6-913898869B91}">
      <dsp:nvSpPr>
        <dsp:cNvPr id="0" name=""/>
        <dsp:cNvSpPr/>
      </dsp:nvSpPr>
      <dsp:spPr>
        <a:xfrm>
          <a:off x="685025" y="1493185"/>
          <a:ext cx="552887" cy="552887"/>
        </a:xfrm>
        <a:prstGeom prst="ellipse">
          <a:avLst/>
        </a:prstGeom>
        <a:solidFill>
          <a:schemeClr val="lt1">
            <a:hueOff val="0"/>
            <a:satOff val="0"/>
            <a:lumOff val="0"/>
            <a:alphaOff val="0"/>
          </a:schemeClr>
        </a:solidFill>
        <a:ln w="9525" cap="flat" cmpd="sng" algn="ctr">
          <a:solidFill>
            <a:schemeClr val="accent1">
              <a:shade val="50000"/>
              <a:hueOff val="302751"/>
              <a:satOff val="-7553"/>
              <a:lumOff val="2643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80D8D8-611F-468D-BFD1-574DE27DD5A9}">
      <dsp:nvSpPr>
        <dsp:cNvPr id="0" name=""/>
        <dsp:cNvSpPr/>
      </dsp:nvSpPr>
      <dsp:spPr>
        <a:xfrm>
          <a:off x="1031553" y="2212328"/>
          <a:ext cx="8636024" cy="442310"/>
        </a:xfrm>
        <a:prstGeom prst="rect">
          <a:avLst/>
        </a:prstGeom>
        <a:gradFill rotWithShape="0">
          <a:gsLst>
            <a:gs pos="0">
              <a:schemeClr val="accent1">
                <a:shade val="50000"/>
                <a:hueOff val="454126"/>
                <a:satOff val="-11330"/>
                <a:lumOff val="39645"/>
                <a:alphaOff val="0"/>
                <a:tint val="100000"/>
                <a:shade val="85000"/>
                <a:satMod val="100000"/>
                <a:lumMod val="100000"/>
              </a:schemeClr>
            </a:gs>
            <a:gs pos="100000">
              <a:schemeClr val="accent1">
                <a:shade val="50000"/>
                <a:hueOff val="454126"/>
                <a:satOff val="-11330"/>
                <a:lumOff val="3964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Editing the last year filled form to develop the current year evaluation</a:t>
          </a:r>
        </a:p>
      </dsp:txBody>
      <dsp:txXfrm>
        <a:off x="1031553" y="2212328"/>
        <a:ext cx="8636024" cy="442310"/>
      </dsp:txXfrm>
    </dsp:sp>
    <dsp:sp modelId="{5988DA95-0B41-4B05-94E7-EFA19FE62A6C}">
      <dsp:nvSpPr>
        <dsp:cNvPr id="0" name=""/>
        <dsp:cNvSpPr/>
      </dsp:nvSpPr>
      <dsp:spPr>
        <a:xfrm>
          <a:off x="755110" y="2157040"/>
          <a:ext cx="552887" cy="552887"/>
        </a:xfrm>
        <a:prstGeom prst="ellipse">
          <a:avLst/>
        </a:prstGeom>
        <a:solidFill>
          <a:schemeClr val="lt1">
            <a:hueOff val="0"/>
            <a:satOff val="0"/>
            <a:lumOff val="0"/>
            <a:alphaOff val="0"/>
          </a:schemeClr>
        </a:solidFill>
        <a:ln w="9525" cap="flat" cmpd="sng" algn="ctr">
          <a:solidFill>
            <a:schemeClr val="accent1">
              <a:shade val="50000"/>
              <a:hueOff val="454126"/>
              <a:satOff val="-11330"/>
              <a:lumOff val="39645"/>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172D72-6295-4AF1-A412-3FB9A7FA3C76}">
      <dsp:nvSpPr>
        <dsp:cNvPr id="0" name=""/>
        <dsp:cNvSpPr/>
      </dsp:nvSpPr>
      <dsp:spPr>
        <a:xfrm>
          <a:off x="961469" y="2876183"/>
          <a:ext cx="8706108" cy="442310"/>
        </a:xfrm>
        <a:prstGeom prst="rect">
          <a:avLst/>
        </a:prstGeom>
        <a:gradFill rotWithShape="0">
          <a:gsLst>
            <a:gs pos="0">
              <a:schemeClr val="accent1">
                <a:shade val="50000"/>
                <a:hueOff val="454126"/>
                <a:satOff val="-11330"/>
                <a:lumOff val="39645"/>
                <a:alphaOff val="0"/>
                <a:tint val="100000"/>
                <a:shade val="85000"/>
                <a:satMod val="100000"/>
                <a:lumMod val="100000"/>
              </a:schemeClr>
            </a:gs>
            <a:gs pos="100000">
              <a:schemeClr val="accent1">
                <a:shade val="50000"/>
                <a:hueOff val="454126"/>
                <a:satOff val="-11330"/>
                <a:lumOff val="3964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Automated approval pathway</a:t>
          </a:r>
        </a:p>
      </dsp:txBody>
      <dsp:txXfrm>
        <a:off x="961469" y="2876183"/>
        <a:ext cx="8706108" cy="442310"/>
      </dsp:txXfrm>
    </dsp:sp>
    <dsp:sp modelId="{87C3BD84-7B07-42F3-AED8-5D68134F7CC4}">
      <dsp:nvSpPr>
        <dsp:cNvPr id="0" name=""/>
        <dsp:cNvSpPr/>
      </dsp:nvSpPr>
      <dsp:spPr>
        <a:xfrm>
          <a:off x="685025" y="2820894"/>
          <a:ext cx="552887" cy="552887"/>
        </a:xfrm>
        <a:prstGeom prst="ellipse">
          <a:avLst/>
        </a:prstGeom>
        <a:solidFill>
          <a:schemeClr val="lt1">
            <a:hueOff val="0"/>
            <a:satOff val="0"/>
            <a:lumOff val="0"/>
            <a:alphaOff val="0"/>
          </a:schemeClr>
        </a:solidFill>
        <a:ln w="9525" cap="flat" cmpd="sng" algn="ctr">
          <a:solidFill>
            <a:schemeClr val="accent1">
              <a:shade val="50000"/>
              <a:hueOff val="454126"/>
              <a:satOff val="-11330"/>
              <a:lumOff val="39645"/>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3C41CCF-7B89-40AF-AA38-A2ADDE3237BC}">
      <dsp:nvSpPr>
        <dsp:cNvPr id="0" name=""/>
        <dsp:cNvSpPr/>
      </dsp:nvSpPr>
      <dsp:spPr>
        <a:xfrm>
          <a:off x="741969" y="3539551"/>
          <a:ext cx="8925608" cy="442310"/>
        </a:xfrm>
        <a:prstGeom prst="rect">
          <a:avLst/>
        </a:prstGeom>
        <a:gradFill rotWithShape="0">
          <a:gsLst>
            <a:gs pos="0">
              <a:schemeClr val="accent1">
                <a:shade val="50000"/>
                <a:hueOff val="302751"/>
                <a:satOff val="-7553"/>
                <a:lumOff val="26430"/>
                <a:alphaOff val="0"/>
                <a:tint val="100000"/>
                <a:shade val="85000"/>
                <a:satMod val="100000"/>
                <a:lumMod val="100000"/>
              </a:schemeClr>
            </a:gs>
            <a:gs pos="100000">
              <a:schemeClr val="accent1">
                <a:shade val="50000"/>
                <a:hueOff val="302751"/>
                <a:satOff val="-7553"/>
                <a:lumOff val="2643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Easy to revise by the department chair</a:t>
          </a:r>
        </a:p>
      </dsp:txBody>
      <dsp:txXfrm>
        <a:off x="741969" y="3539551"/>
        <a:ext cx="8925608" cy="442310"/>
      </dsp:txXfrm>
    </dsp:sp>
    <dsp:sp modelId="{045EB93C-36BF-429D-AFCA-90FDD7A33C52}">
      <dsp:nvSpPr>
        <dsp:cNvPr id="0" name=""/>
        <dsp:cNvSpPr/>
      </dsp:nvSpPr>
      <dsp:spPr>
        <a:xfrm>
          <a:off x="465525" y="3484262"/>
          <a:ext cx="552887" cy="552887"/>
        </a:xfrm>
        <a:prstGeom prst="ellipse">
          <a:avLst/>
        </a:prstGeom>
        <a:solidFill>
          <a:schemeClr val="lt1">
            <a:hueOff val="0"/>
            <a:satOff val="0"/>
            <a:lumOff val="0"/>
            <a:alphaOff val="0"/>
          </a:schemeClr>
        </a:solidFill>
        <a:ln w="9525" cap="flat" cmpd="sng" algn="ctr">
          <a:solidFill>
            <a:schemeClr val="accent1">
              <a:shade val="50000"/>
              <a:hueOff val="302751"/>
              <a:satOff val="-7553"/>
              <a:lumOff val="2643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A6CD79A-36AB-4291-A838-653FF43A3038}">
      <dsp:nvSpPr>
        <dsp:cNvPr id="0" name=""/>
        <dsp:cNvSpPr/>
      </dsp:nvSpPr>
      <dsp:spPr>
        <a:xfrm>
          <a:off x="341417" y="4203405"/>
          <a:ext cx="9326160" cy="442310"/>
        </a:xfrm>
        <a:prstGeom prst="rect">
          <a:avLst/>
        </a:prstGeom>
        <a:gradFill rotWithShape="0">
          <a:gsLst>
            <a:gs pos="0">
              <a:schemeClr val="accent1">
                <a:shade val="50000"/>
                <a:hueOff val="151375"/>
                <a:satOff val="-3777"/>
                <a:lumOff val="13215"/>
                <a:alphaOff val="0"/>
                <a:tint val="100000"/>
                <a:shade val="85000"/>
                <a:satMod val="100000"/>
                <a:lumMod val="100000"/>
              </a:schemeClr>
            </a:gs>
            <a:gs pos="100000">
              <a:schemeClr val="accent1">
                <a:shade val="50000"/>
                <a:hueOff val="151375"/>
                <a:satOff val="-3777"/>
                <a:lumOff val="13215"/>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1084"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Re-assigning to the faculty member to edit and resubmit</a:t>
          </a:r>
        </a:p>
      </dsp:txBody>
      <dsp:txXfrm>
        <a:off x="341417" y="4203405"/>
        <a:ext cx="9326160" cy="442310"/>
      </dsp:txXfrm>
    </dsp:sp>
    <dsp:sp modelId="{81FF281B-9D45-441B-8B84-F174D72B46A7}">
      <dsp:nvSpPr>
        <dsp:cNvPr id="0" name=""/>
        <dsp:cNvSpPr/>
      </dsp:nvSpPr>
      <dsp:spPr>
        <a:xfrm>
          <a:off x="64974" y="4148116"/>
          <a:ext cx="552887" cy="552887"/>
        </a:xfrm>
        <a:prstGeom prst="ellipse">
          <a:avLst/>
        </a:prstGeom>
        <a:solidFill>
          <a:schemeClr val="lt1">
            <a:hueOff val="0"/>
            <a:satOff val="0"/>
            <a:lumOff val="0"/>
            <a:alphaOff val="0"/>
          </a:schemeClr>
        </a:solidFill>
        <a:ln w="9525" cap="flat" cmpd="sng" algn="ctr">
          <a:solidFill>
            <a:schemeClr val="accent1">
              <a:shade val="50000"/>
              <a:hueOff val="151375"/>
              <a:satOff val="-3777"/>
              <a:lumOff val="13215"/>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6B2D93-99EB-4F06-88D7-18FAE7A9F01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7F1A-2AD7-4896-8FE5-88E1F8617D8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B2D93-99EB-4F06-88D7-18FAE7A9F01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24833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B2D93-99EB-4F06-88D7-18FAE7A9F01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7F1A-2AD7-4896-8FE5-88E1F8617D8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2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B2D93-99EB-4F06-88D7-18FAE7A9F01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274851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B2D93-99EB-4F06-88D7-18FAE7A9F011}"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27F1A-2AD7-4896-8FE5-88E1F8617D8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98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B2D93-99EB-4F06-88D7-18FAE7A9F01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278736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6B2D93-99EB-4F06-88D7-18FAE7A9F011}"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161941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B2D93-99EB-4F06-88D7-18FAE7A9F011}"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16379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2D93-99EB-4F06-88D7-18FAE7A9F011}"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4397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B2D93-99EB-4F06-88D7-18FAE7A9F01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7F1A-2AD7-4896-8FE5-88E1F8617D82}" type="slidenum">
              <a:rPr lang="en-US" smtClean="0"/>
              <a:t>‹#›</a:t>
            </a:fld>
            <a:endParaRPr lang="en-US"/>
          </a:p>
        </p:txBody>
      </p:sp>
    </p:spTree>
    <p:extLst>
      <p:ext uri="{BB962C8B-B14F-4D97-AF65-F5344CB8AC3E}">
        <p14:creationId xmlns:p14="http://schemas.microsoft.com/office/powerpoint/2010/main" val="379913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B2D93-99EB-4F06-88D7-18FAE7A9F011}"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27F1A-2AD7-4896-8FE5-88E1F8617D8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58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B6B2D93-99EB-4F06-88D7-18FAE7A9F011}" type="datetimeFigureOut">
              <a:rPr lang="en-US" smtClean="0"/>
              <a:t>7/14/2021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F27F1A-2AD7-4896-8FE5-88E1F8617D8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ru-gmu.com/accreditation-statu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7EBF-E451-4D98-9075-A8F28A1752A7}"/>
              </a:ext>
            </a:extLst>
          </p:cNvPr>
          <p:cNvSpPr>
            <a:spLocks noGrp="1"/>
          </p:cNvSpPr>
          <p:nvPr>
            <p:ph type="ctrTitle"/>
          </p:nvPr>
        </p:nvSpPr>
        <p:spPr/>
        <p:txBody>
          <a:bodyPr>
            <a:normAutofit/>
          </a:bodyPr>
          <a:lstStyle/>
          <a:p>
            <a:r>
              <a:rPr lang="en-US" dirty="0"/>
              <a:t>Annual Report</a:t>
            </a:r>
            <a:br>
              <a:rPr lang="en-US" dirty="0"/>
            </a:br>
            <a:r>
              <a:rPr lang="en-US" dirty="0"/>
              <a:t>2020 - 2021</a:t>
            </a:r>
          </a:p>
        </p:txBody>
      </p:sp>
      <p:sp>
        <p:nvSpPr>
          <p:cNvPr id="3" name="Subtitle 2">
            <a:extLst>
              <a:ext uri="{FF2B5EF4-FFF2-40B4-BE49-F238E27FC236}">
                <a16:creationId xmlns:a16="http://schemas.microsoft.com/office/drawing/2014/main" id="{D5AA2A0A-2E46-4511-8B0F-1E998D10FD79}"/>
              </a:ext>
            </a:extLst>
          </p:cNvPr>
          <p:cNvSpPr>
            <a:spLocks noGrp="1"/>
          </p:cNvSpPr>
          <p:nvPr>
            <p:ph type="subTitle" idx="1"/>
          </p:nvPr>
        </p:nvSpPr>
        <p:spPr/>
        <p:txBody>
          <a:bodyPr>
            <a:normAutofit/>
          </a:bodyPr>
          <a:lstStyle/>
          <a:p>
            <a:pPr algn="ctr"/>
            <a:r>
              <a:rPr lang="en-US" sz="2800" dirty="0"/>
              <a:t>QA&amp;IE Unit</a:t>
            </a:r>
          </a:p>
        </p:txBody>
      </p:sp>
    </p:spTree>
    <p:extLst>
      <p:ext uri="{BB962C8B-B14F-4D97-AF65-F5344CB8AC3E}">
        <p14:creationId xmlns:p14="http://schemas.microsoft.com/office/powerpoint/2010/main" val="25407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2247-7E3C-41B0-A6EA-E60C72AED584}"/>
              </a:ext>
            </a:extLst>
          </p:cNvPr>
          <p:cNvSpPr>
            <a:spLocks noGrp="1"/>
          </p:cNvSpPr>
          <p:nvPr>
            <p:ph type="title"/>
          </p:nvPr>
        </p:nvSpPr>
        <p:spPr/>
        <p:txBody>
          <a:bodyPr/>
          <a:lstStyle/>
          <a:p>
            <a:r>
              <a:rPr lang="en-US" dirty="0"/>
              <a:t>Policies and Procedures (36 new policies)</a:t>
            </a:r>
          </a:p>
        </p:txBody>
      </p:sp>
      <p:sp>
        <p:nvSpPr>
          <p:cNvPr id="3" name="Content Placeholder 2">
            <a:extLst>
              <a:ext uri="{FF2B5EF4-FFF2-40B4-BE49-F238E27FC236}">
                <a16:creationId xmlns:a16="http://schemas.microsoft.com/office/drawing/2014/main" id="{7A70C423-2973-44DF-9C06-6BE5FFF1B338}"/>
              </a:ext>
            </a:extLst>
          </p:cNvPr>
          <p:cNvSpPr>
            <a:spLocks noGrp="1"/>
          </p:cNvSpPr>
          <p:nvPr>
            <p:ph sz="half" idx="1"/>
          </p:nvPr>
        </p:nvSpPr>
        <p:spPr>
          <a:xfrm>
            <a:off x="1024127" y="1651819"/>
            <a:ext cx="4754880" cy="5073446"/>
          </a:xfrm>
        </p:spPr>
        <p:txBody>
          <a:bodyPr>
            <a:noAutofit/>
          </a:bodyPr>
          <a:lstStyle/>
          <a:p>
            <a:pPr marL="342900" marR="0" lvl="0" indent="-342900" rtl="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Organization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Terms of Reference of Standing Committees</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Policies Development, Document Control, Review and Dissemination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Risk Management</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Internal Communications </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External Communications </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Program Planning and Development</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Program Specifications</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Course Substitution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E-Learning</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Additional Degree from the same Institution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Teaching and Learning Methodologies</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Course Syllabus</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Academic Misconduct</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Research Support</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Ethical Research</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Student Involvement in Research</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Arial" panose="020B0604020202020204" pitchFamily="34" charset="0"/>
              </a:rPr>
              <a:t>Commercialization of Research Output</a:t>
            </a:r>
          </a:p>
        </p:txBody>
      </p:sp>
      <p:sp>
        <p:nvSpPr>
          <p:cNvPr id="4" name="Content Placeholder 3">
            <a:extLst>
              <a:ext uri="{FF2B5EF4-FFF2-40B4-BE49-F238E27FC236}">
                <a16:creationId xmlns:a16="http://schemas.microsoft.com/office/drawing/2014/main" id="{8044D5AE-D27A-4C14-A406-67B4A353C47F}"/>
              </a:ext>
            </a:extLst>
          </p:cNvPr>
          <p:cNvSpPr>
            <a:spLocks noGrp="1"/>
          </p:cNvSpPr>
          <p:nvPr>
            <p:ph sz="half" idx="2"/>
          </p:nvPr>
        </p:nvSpPr>
        <p:spPr>
          <a:xfrm>
            <a:off x="5989320" y="1651819"/>
            <a:ext cx="4754880" cy="5073445"/>
          </a:xfrm>
        </p:spPr>
        <p:txBody>
          <a:bodyPr>
            <a:normAutofit fontScale="92500" lnSpcReduction="10000"/>
          </a:bodyPr>
          <a:lstStyle/>
          <a:p>
            <a:pPr marL="457200" marR="0" lvl="0" indent="-4572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Publication Fees coverage</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Internal Research Grant</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Anti-Nepotism</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Degree Audit</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Grade Approval and Change</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Student Attendance</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Gender Segregation</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Student Council</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Alumni Relations</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Equipment and Software Replacement</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Data Security</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Equipment and Software Technical Support</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Internal Audit</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Anti-Corruption and Bribery</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Co-operative Arrangements and Contractual Relationships</a:t>
            </a:r>
          </a:p>
          <a:p>
            <a:pPr marL="342900" marR="0" lvl="0" indent="-342900">
              <a:lnSpc>
                <a:spcPct val="107000"/>
              </a:lnSpc>
              <a:spcBef>
                <a:spcPts val="0"/>
              </a:spcBef>
              <a:spcAft>
                <a:spcPts val="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Website</a:t>
            </a:r>
          </a:p>
          <a:p>
            <a:pPr marL="342900" marR="0" lvl="0" indent="-342900">
              <a:lnSpc>
                <a:spcPct val="107000"/>
              </a:lnSpc>
              <a:spcBef>
                <a:spcPts val="0"/>
              </a:spcBef>
              <a:spcAft>
                <a:spcPts val="80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Advisory Board and Advisory Committees</a:t>
            </a:r>
          </a:p>
          <a:p>
            <a:pPr marL="342900" marR="0" lvl="0" indent="-342900">
              <a:lnSpc>
                <a:spcPct val="107000"/>
              </a:lnSpc>
              <a:spcBef>
                <a:spcPts val="0"/>
              </a:spcBef>
              <a:spcAft>
                <a:spcPts val="800"/>
              </a:spcAft>
              <a:buFont typeface="+mj-lt"/>
              <a:buAutoNum type="arabicPeriod" startAt="19"/>
            </a:pPr>
            <a:r>
              <a:rPr lang="en-US" sz="1800" dirty="0">
                <a:effectLst/>
                <a:latin typeface="Calibri" panose="020F0502020204030204" pitchFamily="34" charset="0"/>
                <a:ea typeface="Calibri" panose="020F0502020204030204" pitchFamily="34" charset="0"/>
                <a:cs typeface="Arial" panose="020B0604020202020204" pitchFamily="34" charset="0"/>
              </a:rPr>
              <a:t>Continuous Education and Lifelong Learning</a:t>
            </a:r>
            <a:endParaRPr lang="en-US" sz="1600" dirty="0"/>
          </a:p>
        </p:txBody>
      </p:sp>
    </p:spTree>
    <p:extLst>
      <p:ext uri="{BB962C8B-B14F-4D97-AF65-F5344CB8AC3E}">
        <p14:creationId xmlns:p14="http://schemas.microsoft.com/office/powerpoint/2010/main" val="70084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82247-7E3C-41B0-A6EA-E60C72AED584}"/>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rgbClr val="0070C0"/>
                </a:solidFill>
                <a:latin typeface="+mj-lt"/>
                <a:ea typeface="+mj-ea"/>
                <a:cs typeface="+mj-cs"/>
              </a:rPr>
              <a:t>Policies and Procedures </a:t>
            </a:r>
            <a:br>
              <a:rPr lang="en-US" sz="4400" kern="1200" cap="all" spc="200" baseline="0" dirty="0">
                <a:solidFill>
                  <a:srgbClr val="0070C0"/>
                </a:solidFill>
                <a:latin typeface="+mj-lt"/>
                <a:ea typeface="+mj-ea"/>
                <a:cs typeface="+mj-cs"/>
              </a:rPr>
            </a:br>
            <a:r>
              <a:rPr lang="en-US" sz="4400" kern="1200" cap="all" spc="200" baseline="0" dirty="0">
                <a:solidFill>
                  <a:srgbClr val="0070C0"/>
                </a:solidFill>
                <a:latin typeface="+mj-lt"/>
                <a:ea typeface="+mj-ea"/>
                <a:cs typeface="+mj-cs"/>
              </a:rPr>
              <a:t>(18 Revised Policies)</a:t>
            </a:r>
          </a:p>
        </p:txBody>
      </p:sp>
      <p:cxnSp>
        <p:nvCxnSpPr>
          <p:cNvPr id="22" name="Straight Connector 21">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AAD1E1C9-AFF4-4F3B-8B08-ABB64242677A}"/>
              </a:ext>
            </a:extLst>
          </p:cNvPr>
          <p:cNvGraphicFramePr>
            <a:graphicFrameLocks noGrp="1"/>
          </p:cNvGraphicFramePr>
          <p:nvPr>
            <p:extLst>
              <p:ext uri="{D42A27DB-BD31-4B8C-83A1-F6EECF244321}">
                <p14:modId xmlns:p14="http://schemas.microsoft.com/office/powerpoint/2010/main" val="3438893405"/>
              </p:ext>
            </p:extLst>
          </p:nvPr>
        </p:nvGraphicFramePr>
        <p:xfrm>
          <a:off x="4771224" y="640080"/>
          <a:ext cx="6664457" cy="5578826"/>
        </p:xfrm>
        <a:graphic>
          <a:graphicData uri="http://schemas.openxmlformats.org/drawingml/2006/table">
            <a:tbl>
              <a:tblPr/>
              <a:tblGrid>
                <a:gridCol w="6664457">
                  <a:extLst>
                    <a:ext uri="{9D8B030D-6E8A-4147-A177-3AD203B41FA5}">
                      <a16:colId xmlns:a16="http://schemas.microsoft.com/office/drawing/2014/main" val="3307296996"/>
                    </a:ext>
                  </a:extLst>
                </a:gridCol>
              </a:tblGrid>
              <a:tr h="253583">
                <a:tc>
                  <a:txBody>
                    <a:bodyPr/>
                    <a:lstStyle/>
                    <a:p>
                      <a:pPr algn="l" fontAlgn="b">
                        <a:spcBef>
                          <a:spcPts val="0"/>
                        </a:spcBef>
                        <a:spcAft>
                          <a:spcPts val="0"/>
                        </a:spcAft>
                      </a:pPr>
                      <a:r>
                        <a:rPr lang="en-IN" sz="1400" b="1" i="0" u="none" strike="noStrike" dirty="0">
                          <a:solidFill>
                            <a:srgbClr val="0000FF"/>
                          </a:solidFill>
                          <a:effectLst/>
                          <a:latin typeface="Arial Nova" panose="020B0504020202020204" pitchFamily="34" charset="0"/>
                        </a:rPr>
                        <a:t>Standard 3: Educational Program</a:t>
                      </a:r>
                      <a:endParaRPr lang="en-IN" sz="1600" b="0" i="0" u="none" strike="noStrike" dirty="0">
                        <a:effectLst/>
                        <a:latin typeface="Arial" panose="020B0604020202020204" pitchFamily="34" charset="0"/>
                      </a:endParaRPr>
                    </a:p>
                  </a:txBody>
                  <a:tcPr marL="8331" marR="8331" marT="8331" marB="0" anchor="b">
                    <a:lnL>
                      <a:noFill/>
                    </a:lnL>
                    <a:lnR>
                      <a:noFill/>
                    </a:lnR>
                    <a:lnT>
                      <a:noFill/>
                    </a:lnT>
                    <a:lnB>
                      <a:noFill/>
                    </a:lnB>
                  </a:tcPr>
                </a:tc>
                <a:extLst>
                  <a:ext uri="{0D108BD9-81ED-4DB2-BD59-A6C34878D82A}">
                    <a16:rowId xmlns:a16="http://schemas.microsoft.com/office/drawing/2014/main" val="1131610685"/>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GMU-POL-S03-011 Grading and Assessment</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1138742046"/>
                  </a:ext>
                </a:extLst>
              </a:tr>
              <a:tr h="253583">
                <a:tc>
                  <a:txBody>
                    <a:bodyPr/>
                    <a:lstStyle/>
                    <a:p>
                      <a:pPr algn="l" fontAlgn="b">
                        <a:spcBef>
                          <a:spcPts val="0"/>
                        </a:spcBef>
                        <a:spcAft>
                          <a:spcPts val="0"/>
                        </a:spcAft>
                      </a:pPr>
                      <a:r>
                        <a:rPr lang="en-GB" sz="1400" b="0" i="0" u="none" strike="noStrike">
                          <a:effectLst/>
                          <a:latin typeface="Arial Nova" panose="020B0504020202020204" pitchFamily="34" charset="0"/>
                        </a:rPr>
                        <a:t>GMU-POL-S03-015 Teaching and Learning Methodologies</a:t>
                      </a:r>
                      <a:endParaRPr lang="en-GB"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338214989"/>
                  </a:ext>
                </a:extLst>
              </a:tr>
              <a:tr h="253583">
                <a:tc>
                  <a:txBody>
                    <a:bodyPr/>
                    <a:lstStyle/>
                    <a:p>
                      <a:pPr algn="l" fontAlgn="b">
                        <a:spcBef>
                          <a:spcPts val="0"/>
                        </a:spcBef>
                        <a:spcAft>
                          <a:spcPts val="0"/>
                        </a:spcAft>
                      </a:pPr>
                      <a:r>
                        <a:rPr lang="en-IN" sz="1400" b="0" i="0" u="none" strike="noStrike" dirty="0">
                          <a:effectLst/>
                          <a:latin typeface="Arial Nova" panose="020B0504020202020204" pitchFamily="34" charset="0"/>
                        </a:rPr>
                        <a:t>GMU-POL-S03-016 Course Syllabus</a:t>
                      </a:r>
                      <a:endParaRPr lang="en-IN" sz="1600" b="0" i="0" u="none" strike="noStrike" dirty="0">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3528189506"/>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GMU-POL-S03-017 Course File</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3756361745"/>
                  </a:ext>
                </a:extLst>
              </a:tr>
              <a:tr h="253583">
                <a:tc>
                  <a:txBody>
                    <a:bodyPr/>
                    <a:lstStyle/>
                    <a:p>
                      <a:pPr algn="l" fontAlgn="b">
                        <a:spcBef>
                          <a:spcPts val="0"/>
                        </a:spcBef>
                        <a:spcAft>
                          <a:spcPts val="0"/>
                        </a:spcAft>
                      </a:pPr>
                      <a:r>
                        <a:rPr lang="en-GB" sz="1400" b="0" i="0" u="none" strike="noStrike" dirty="0">
                          <a:effectLst/>
                          <a:latin typeface="Arial Nova" panose="020B0504020202020204" pitchFamily="34" charset="0"/>
                        </a:rPr>
                        <a:t>GMU-POL-S03-019 Regular and Intensive Modes of Course Delivery</a:t>
                      </a:r>
                      <a:endParaRPr lang="en-GB" sz="1600" b="0" i="0" u="none" strike="noStrike" dirty="0">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118034756"/>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GMU-POL-S03-021 Substantive Change</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483719631"/>
                  </a:ext>
                </a:extLst>
              </a:tr>
              <a:tr h="253583">
                <a:tc>
                  <a:txBody>
                    <a:bodyPr/>
                    <a:lstStyle/>
                    <a:p>
                      <a:pPr algn="l" fontAlgn="b">
                        <a:spcBef>
                          <a:spcPts val="0"/>
                        </a:spcBef>
                        <a:spcAft>
                          <a:spcPts val="0"/>
                        </a:spcAft>
                      </a:pPr>
                      <a:r>
                        <a:rPr lang="en-IN" sz="1400" b="1" i="0" u="none" strike="noStrike">
                          <a:solidFill>
                            <a:srgbClr val="0000FF"/>
                          </a:solidFill>
                          <a:effectLst/>
                          <a:latin typeface="Arial Nova" panose="020B0504020202020204" pitchFamily="34" charset="0"/>
                        </a:rPr>
                        <a:t>Standard 5: Faculty &amp; Professional Staff</a:t>
                      </a:r>
                      <a:endParaRPr lang="en-IN" sz="1600" b="0" i="0" u="none" strike="noStrike">
                        <a:effectLst/>
                        <a:latin typeface="Arial" panose="020B0604020202020204" pitchFamily="34" charset="0"/>
                      </a:endParaRPr>
                    </a:p>
                  </a:txBody>
                  <a:tcPr marL="8331" marR="8331" marT="8331" marB="0" anchor="b">
                    <a:lnL>
                      <a:noFill/>
                    </a:lnL>
                    <a:lnR>
                      <a:noFill/>
                    </a:lnR>
                    <a:lnT>
                      <a:noFill/>
                    </a:lnT>
                    <a:lnB>
                      <a:noFill/>
                    </a:lnB>
                  </a:tcPr>
                </a:tc>
                <a:extLst>
                  <a:ext uri="{0D108BD9-81ED-4DB2-BD59-A6C34878D82A}">
                    <a16:rowId xmlns:a16="http://schemas.microsoft.com/office/drawing/2014/main" val="1593357594"/>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GMU-POL-S05-015 Recruitment</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675869264"/>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GMU-POL-S05-007 Faculty Workload</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606337008"/>
                  </a:ext>
                </a:extLst>
              </a:tr>
              <a:tr h="253583">
                <a:tc>
                  <a:txBody>
                    <a:bodyPr/>
                    <a:lstStyle/>
                    <a:p>
                      <a:pPr algn="l" fontAlgn="b">
                        <a:spcBef>
                          <a:spcPts val="0"/>
                        </a:spcBef>
                        <a:spcAft>
                          <a:spcPts val="0"/>
                        </a:spcAft>
                      </a:pPr>
                      <a:r>
                        <a:rPr lang="en-GB" sz="1400" b="0" i="0" u="none" strike="noStrike">
                          <a:effectLst/>
                          <a:latin typeface="Arial Nova" panose="020B0504020202020204" pitchFamily="34" charset="0"/>
                        </a:rPr>
                        <a:t>GMU-POL-S05-008 Professional Requirements for Teaching</a:t>
                      </a:r>
                      <a:endParaRPr lang="en-GB"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1286456262"/>
                  </a:ext>
                </a:extLst>
              </a:tr>
              <a:tr h="253583">
                <a:tc>
                  <a:txBody>
                    <a:bodyPr/>
                    <a:lstStyle/>
                    <a:p>
                      <a:pPr algn="l" fontAlgn="b">
                        <a:spcBef>
                          <a:spcPts val="0"/>
                        </a:spcBef>
                        <a:spcAft>
                          <a:spcPts val="0"/>
                        </a:spcAft>
                      </a:pPr>
                      <a:r>
                        <a:rPr lang="en-GB" sz="1400" b="0" i="0" u="none" strike="noStrike">
                          <a:effectLst/>
                          <a:latin typeface="Arial Nova" panose="020B0504020202020204" pitchFamily="34" charset="0"/>
                        </a:rPr>
                        <a:t>GMU-POL-S05-009 Faculty and Staff Evaluation</a:t>
                      </a:r>
                      <a:endParaRPr lang="en-GB"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154416635"/>
                  </a:ext>
                </a:extLst>
              </a:tr>
              <a:tr h="253583">
                <a:tc>
                  <a:txBody>
                    <a:bodyPr/>
                    <a:lstStyle/>
                    <a:p>
                      <a:pPr algn="l" fontAlgn="b">
                        <a:spcBef>
                          <a:spcPts val="0"/>
                        </a:spcBef>
                        <a:spcAft>
                          <a:spcPts val="0"/>
                        </a:spcAft>
                      </a:pPr>
                      <a:r>
                        <a:rPr lang="en-IN" sz="1400" b="1" i="0" u="none" strike="noStrike">
                          <a:solidFill>
                            <a:srgbClr val="0000FF"/>
                          </a:solidFill>
                          <a:effectLst/>
                          <a:latin typeface="Arial Nova" panose="020B0504020202020204" pitchFamily="34" charset="0"/>
                        </a:rPr>
                        <a:t>Standard 6: Students</a:t>
                      </a:r>
                      <a:endParaRPr lang="en-IN" sz="1600" b="0" i="0" u="none" strike="noStrike">
                        <a:effectLst/>
                        <a:latin typeface="Arial" panose="020B0604020202020204" pitchFamily="34" charset="0"/>
                      </a:endParaRPr>
                    </a:p>
                  </a:txBody>
                  <a:tcPr marL="8331" marR="8331" marT="8331" marB="0" anchor="b">
                    <a:lnL>
                      <a:noFill/>
                    </a:lnL>
                    <a:lnR>
                      <a:noFill/>
                    </a:lnR>
                    <a:lnT>
                      <a:noFill/>
                    </a:lnT>
                    <a:lnB>
                      <a:noFill/>
                    </a:lnB>
                  </a:tcPr>
                </a:tc>
                <a:extLst>
                  <a:ext uri="{0D108BD9-81ED-4DB2-BD59-A6C34878D82A}">
                    <a16:rowId xmlns:a16="http://schemas.microsoft.com/office/drawing/2014/main" val="3750835812"/>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GMU-POL-S06-001 Undergraduate Admissions</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788710479"/>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GMU-POL-S06-002 Graduate Admissions </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3417146127"/>
                  </a:ext>
                </a:extLst>
              </a:tr>
              <a:tr h="253583">
                <a:tc>
                  <a:txBody>
                    <a:bodyPr/>
                    <a:lstStyle/>
                    <a:p>
                      <a:pPr algn="l" fontAlgn="b">
                        <a:spcBef>
                          <a:spcPts val="0"/>
                        </a:spcBef>
                        <a:spcAft>
                          <a:spcPts val="0"/>
                        </a:spcAft>
                      </a:pPr>
                      <a:r>
                        <a:rPr lang="en-GB" sz="1400" b="0" i="0" u="none" strike="noStrike">
                          <a:effectLst/>
                          <a:latin typeface="Arial Nova" panose="020B0504020202020204" pitchFamily="34" charset="0"/>
                        </a:rPr>
                        <a:t>GMU-POL-S06-003.1 Admission for People of Determination</a:t>
                      </a:r>
                      <a:endParaRPr lang="en-GB"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125824429"/>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GMU-POL-S06-006 Student Records</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172281646"/>
                  </a:ext>
                </a:extLst>
              </a:tr>
              <a:tr h="253583">
                <a:tc>
                  <a:txBody>
                    <a:bodyPr/>
                    <a:lstStyle/>
                    <a:p>
                      <a:pPr algn="l" fontAlgn="b">
                        <a:spcBef>
                          <a:spcPts val="0"/>
                        </a:spcBef>
                        <a:spcAft>
                          <a:spcPts val="0"/>
                        </a:spcAft>
                      </a:pPr>
                      <a:r>
                        <a:rPr lang="en-IN" sz="1400" b="0" i="0" u="none" strike="noStrike" dirty="0">
                          <a:effectLst/>
                          <a:latin typeface="Arial Nova" panose="020B0504020202020204" pitchFamily="34" charset="0"/>
                        </a:rPr>
                        <a:t>GMU-POL-S06-024 Student Grievances</a:t>
                      </a:r>
                      <a:endParaRPr lang="en-IN" sz="1600" b="0" i="0" u="none" strike="noStrike" dirty="0">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743476779"/>
                  </a:ext>
                </a:extLst>
              </a:tr>
              <a:tr h="253583">
                <a:tc>
                  <a:txBody>
                    <a:bodyPr/>
                    <a:lstStyle/>
                    <a:p>
                      <a:pPr algn="l" fontAlgn="b">
                        <a:spcBef>
                          <a:spcPts val="0"/>
                        </a:spcBef>
                        <a:spcAft>
                          <a:spcPts val="0"/>
                        </a:spcAft>
                      </a:pPr>
                      <a:r>
                        <a:rPr lang="en-IN" sz="1400" b="1" i="0" u="none" strike="noStrike">
                          <a:solidFill>
                            <a:srgbClr val="0000FF"/>
                          </a:solidFill>
                          <a:effectLst/>
                          <a:latin typeface="Arial Nova" panose="020B0504020202020204" pitchFamily="34" charset="0"/>
                        </a:rPr>
                        <a:t>Standard 11: Community Engagement</a:t>
                      </a:r>
                      <a:endParaRPr lang="en-IN" sz="1600" b="0" i="0" u="none" strike="noStrike">
                        <a:effectLst/>
                        <a:latin typeface="Arial" panose="020B0604020202020204" pitchFamily="34" charset="0"/>
                      </a:endParaRPr>
                    </a:p>
                  </a:txBody>
                  <a:tcPr marL="8331" marR="8331" marT="8331" marB="0" anchor="b">
                    <a:lnL>
                      <a:noFill/>
                    </a:lnL>
                    <a:lnR>
                      <a:noFill/>
                    </a:lnR>
                    <a:lnT>
                      <a:noFill/>
                    </a:lnT>
                    <a:lnB>
                      <a:noFill/>
                    </a:lnB>
                  </a:tcPr>
                </a:tc>
                <a:extLst>
                  <a:ext uri="{0D108BD9-81ED-4DB2-BD59-A6C34878D82A}">
                    <a16:rowId xmlns:a16="http://schemas.microsoft.com/office/drawing/2014/main" val="1947922467"/>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GMU-POL-S11-004-TIHWD Sponsorship Policy</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2304242073"/>
                  </a:ext>
                </a:extLst>
              </a:tr>
              <a:tr h="253583">
                <a:tc>
                  <a:txBody>
                    <a:bodyPr/>
                    <a:lstStyle/>
                    <a:p>
                      <a:pPr algn="l" fontAlgn="b">
                        <a:spcBef>
                          <a:spcPts val="0"/>
                        </a:spcBef>
                        <a:spcAft>
                          <a:spcPts val="0"/>
                        </a:spcAft>
                      </a:pPr>
                      <a:r>
                        <a:rPr lang="en-IN" sz="1400" b="0" i="0" u="none" strike="noStrike">
                          <a:effectLst/>
                          <a:latin typeface="Arial Nova" panose="020B0504020202020204" pitchFamily="34" charset="0"/>
                        </a:rPr>
                        <a:t>GMU-POL-S11-005-TIHWD Standard Operating Procedure Policy</a:t>
                      </a:r>
                      <a:endParaRPr lang="en-IN" sz="1600" b="0" i="0" u="none" strike="noStrike">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1641322514"/>
                  </a:ext>
                </a:extLst>
              </a:tr>
              <a:tr h="253583">
                <a:tc>
                  <a:txBody>
                    <a:bodyPr/>
                    <a:lstStyle/>
                    <a:p>
                      <a:pPr algn="l" fontAlgn="b">
                        <a:spcBef>
                          <a:spcPts val="0"/>
                        </a:spcBef>
                        <a:spcAft>
                          <a:spcPts val="0"/>
                        </a:spcAft>
                      </a:pPr>
                      <a:r>
                        <a:rPr lang="en-GB" sz="1400" b="0" i="0" u="none" strike="noStrike" dirty="0">
                          <a:effectLst/>
                          <a:latin typeface="Arial Nova" panose="020B0504020202020204" pitchFamily="34" charset="0"/>
                        </a:rPr>
                        <a:t>GMU-POL-S11-006 TIHWD Fee, Discount and Refund Policy</a:t>
                      </a:r>
                      <a:endParaRPr lang="en-GB" sz="1600" b="0" i="0" u="none" strike="noStrike" dirty="0">
                        <a:effectLst/>
                        <a:latin typeface="Arial" panose="020B0604020202020204" pitchFamily="34" charset="0"/>
                      </a:endParaRPr>
                    </a:p>
                  </a:txBody>
                  <a:tcPr marL="74975" marR="8331" marT="8331" marB="0" anchor="b">
                    <a:lnL>
                      <a:noFill/>
                    </a:lnL>
                    <a:lnR>
                      <a:noFill/>
                    </a:lnR>
                    <a:lnT>
                      <a:noFill/>
                    </a:lnT>
                    <a:lnB>
                      <a:noFill/>
                    </a:lnB>
                  </a:tcPr>
                </a:tc>
                <a:extLst>
                  <a:ext uri="{0D108BD9-81ED-4DB2-BD59-A6C34878D82A}">
                    <a16:rowId xmlns:a16="http://schemas.microsoft.com/office/drawing/2014/main" val="3907128991"/>
                  </a:ext>
                </a:extLst>
              </a:tr>
            </a:tbl>
          </a:graphicData>
        </a:graphic>
      </p:graphicFrame>
    </p:spTree>
    <p:extLst>
      <p:ext uri="{BB962C8B-B14F-4D97-AF65-F5344CB8AC3E}">
        <p14:creationId xmlns:p14="http://schemas.microsoft.com/office/powerpoint/2010/main" val="393445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0D86-0602-43D2-B2C8-88C7423ABECF}"/>
              </a:ext>
            </a:extLst>
          </p:cNvPr>
          <p:cNvSpPr>
            <a:spLocks noGrp="1"/>
          </p:cNvSpPr>
          <p:nvPr>
            <p:ph type="title"/>
          </p:nvPr>
        </p:nvSpPr>
        <p:spPr/>
        <p:txBody>
          <a:bodyPr/>
          <a:lstStyle/>
          <a:p>
            <a:r>
              <a:rPr lang="en-US" dirty="0">
                <a:solidFill>
                  <a:srgbClr val="0070C0"/>
                </a:solidFill>
              </a:rPr>
              <a:t>Quality Flow</a:t>
            </a:r>
          </a:p>
        </p:txBody>
      </p:sp>
      <p:graphicFrame>
        <p:nvGraphicFramePr>
          <p:cNvPr id="4" name="Content Placeholder 3">
            <a:extLst>
              <a:ext uri="{FF2B5EF4-FFF2-40B4-BE49-F238E27FC236}">
                <a16:creationId xmlns:a16="http://schemas.microsoft.com/office/drawing/2014/main" id="{C8EF7608-7C8C-49B6-8B16-C430D950FE76}"/>
              </a:ext>
            </a:extLst>
          </p:cNvPr>
          <p:cNvGraphicFramePr>
            <a:graphicFrameLocks noGrp="1"/>
          </p:cNvGraphicFramePr>
          <p:nvPr>
            <p:ph idx="1"/>
            <p:extLst>
              <p:ext uri="{D42A27DB-BD31-4B8C-83A1-F6EECF244321}">
                <p14:modId xmlns:p14="http://schemas.microsoft.com/office/powerpoint/2010/main" val="4108427334"/>
              </p:ext>
            </p:extLst>
          </p:nvPr>
        </p:nvGraphicFramePr>
        <p:xfrm>
          <a:off x="797795" y="585216"/>
          <a:ext cx="10951752" cy="617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60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E310-E54C-40A0-A57C-E0C3F785776E}"/>
              </a:ext>
            </a:extLst>
          </p:cNvPr>
          <p:cNvSpPr>
            <a:spLocks noGrp="1"/>
          </p:cNvSpPr>
          <p:nvPr>
            <p:ph type="title"/>
          </p:nvPr>
        </p:nvSpPr>
        <p:spPr>
          <a:xfrm>
            <a:off x="1024128" y="585216"/>
            <a:ext cx="7411949" cy="1499616"/>
          </a:xfrm>
        </p:spPr>
        <p:txBody>
          <a:bodyPr>
            <a:normAutofit/>
          </a:bodyPr>
          <a:lstStyle/>
          <a:p>
            <a:r>
              <a:rPr lang="en-US" dirty="0">
                <a:solidFill>
                  <a:srgbClr val="0070C0"/>
                </a:solidFill>
              </a:rPr>
              <a:t>Course Files</a:t>
            </a:r>
          </a:p>
        </p:txBody>
      </p:sp>
      <p:sp>
        <p:nvSpPr>
          <p:cNvPr id="9" name="Content Placeholder 8">
            <a:extLst>
              <a:ext uri="{FF2B5EF4-FFF2-40B4-BE49-F238E27FC236}">
                <a16:creationId xmlns:a16="http://schemas.microsoft.com/office/drawing/2014/main" id="{CB0B01F5-C91E-4C0F-92D1-D74C5F6D3445}"/>
              </a:ext>
            </a:extLst>
          </p:cNvPr>
          <p:cNvSpPr>
            <a:spLocks noGrp="1"/>
          </p:cNvSpPr>
          <p:nvPr>
            <p:ph idx="1"/>
          </p:nvPr>
        </p:nvSpPr>
        <p:spPr>
          <a:xfrm>
            <a:off x="1024128" y="2084832"/>
            <a:ext cx="10527792" cy="732503"/>
          </a:xfrm>
        </p:spPr>
        <p:txBody>
          <a:bodyPr>
            <a:normAutofit lnSpcReduction="10000"/>
          </a:bodyPr>
          <a:lstStyle/>
          <a:p>
            <a:pPr algn="just"/>
            <a:r>
              <a:rPr lang="en-US" sz="2400" dirty="0"/>
              <a:t>416 course files collected from the 6 colleges and automatically shared with the College Deans, Associate Deans and QA&amp;PE Committees for revision.</a:t>
            </a:r>
          </a:p>
        </p:txBody>
      </p:sp>
      <p:pic>
        <p:nvPicPr>
          <p:cNvPr id="5" name="Content Placeholder 4" descr="Chart, bar chart&#10;&#10;Description automatically generated">
            <a:extLst>
              <a:ext uri="{FF2B5EF4-FFF2-40B4-BE49-F238E27FC236}">
                <a16:creationId xmlns:a16="http://schemas.microsoft.com/office/drawing/2014/main" id="{9D49C609-98D3-4CB9-93FF-337B8CBF8E3D}"/>
              </a:ext>
            </a:extLst>
          </p:cNvPr>
          <p:cNvPicPr>
            <a:picLocks noChangeAspect="1"/>
          </p:cNvPicPr>
          <p:nvPr/>
        </p:nvPicPr>
        <p:blipFill>
          <a:blip r:embed="rId2"/>
          <a:stretch>
            <a:fillRect/>
          </a:stretch>
        </p:blipFill>
        <p:spPr>
          <a:xfrm>
            <a:off x="1497799" y="2949676"/>
            <a:ext cx="9196401" cy="3839497"/>
          </a:xfrm>
          <a:prstGeom prst="rect">
            <a:avLst/>
          </a:prstGeom>
        </p:spPr>
      </p:pic>
    </p:spTree>
    <p:extLst>
      <p:ext uri="{BB962C8B-B14F-4D97-AF65-F5344CB8AC3E}">
        <p14:creationId xmlns:p14="http://schemas.microsoft.com/office/powerpoint/2010/main" val="1004787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BC3D-2B6C-4EA4-962A-F881430F614B}"/>
              </a:ext>
            </a:extLst>
          </p:cNvPr>
          <p:cNvSpPr>
            <a:spLocks noGrp="1"/>
          </p:cNvSpPr>
          <p:nvPr>
            <p:ph type="title"/>
          </p:nvPr>
        </p:nvSpPr>
        <p:spPr/>
        <p:txBody>
          <a:bodyPr/>
          <a:lstStyle/>
          <a:p>
            <a:r>
              <a:rPr lang="en-US" dirty="0">
                <a:solidFill>
                  <a:srgbClr val="0070C0"/>
                </a:solidFill>
              </a:rPr>
              <a:t>Program Effectiveness Report</a:t>
            </a:r>
          </a:p>
        </p:txBody>
      </p:sp>
      <p:sp>
        <p:nvSpPr>
          <p:cNvPr id="3" name="Content Placeholder 2">
            <a:extLst>
              <a:ext uri="{FF2B5EF4-FFF2-40B4-BE49-F238E27FC236}">
                <a16:creationId xmlns:a16="http://schemas.microsoft.com/office/drawing/2014/main" id="{34EBE317-9EAA-4818-BAC7-F8880BF7B522}"/>
              </a:ext>
            </a:extLst>
          </p:cNvPr>
          <p:cNvSpPr>
            <a:spLocks noGrp="1"/>
          </p:cNvSpPr>
          <p:nvPr>
            <p:ph idx="1"/>
          </p:nvPr>
        </p:nvSpPr>
        <p:spPr/>
        <p:txBody>
          <a:bodyPr/>
          <a:lstStyle/>
          <a:p>
            <a:r>
              <a:rPr lang="en-US" dirty="0"/>
              <a:t>21 program effectiveness reports are prepared throughout the academic year by program directors and revised by the QA&amp;IE Unit.</a:t>
            </a:r>
          </a:p>
        </p:txBody>
      </p:sp>
      <p:pic>
        <p:nvPicPr>
          <p:cNvPr id="5" name="Picture 4">
            <a:extLst>
              <a:ext uri="{FF2B5EF4-FFF2-40B4-BE49-F238E27FC236}">
                <a16:creationId xmlns:a16="http://schemas.microsoft.com/office/drawing/2014/main" id="{E1B42E7C-C3EB-4AB4-ACDF-44050D5654F3}"/>
              </a:ext>
            </a:extLst>
          </p:cNvPr>
          <p:cNvPicPr>
            <a:picLocks noChangeAspect="1"/>
          </p:cNvPicPr>
          <p:nvPr/>
        </p:nvPicPr>
        <p:blipFill>
          <a:blip r:embed="rId2"/>
          <a:stretch>
            <a:fillRect/>
          </a:stretch>
        </p:blipFill>
        <p:spPr>
          <a:xfrm>
            <a:off x="951751" y="3429001"/>
            <a:ext cx="9792450" cy="2442586"/>
          </a:xfrm>
          <a:prstGeom prst="rect">
            <a:avLst/>
          </a:prstGeom>
        </p:spPr>
      </p:pic>
    </p:spTree>
    <p:extLst>
      <p:ext uri="{BB962C8B-B14F-4D97-AF65-F5344CB8AC3E}">
        <p14:creationId xmlns:p14="http://schemas.microsoft.com/office/powerpoint/2010/main" val="3774678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BC3D-2B6C-4EA4-962A-F881430F614B}"/>
              </a:ext>
            </a:extLst>
          </p:cNvPr>
          <p:cNvSpPr>
            <a:spLocks noGrp="1"/>
          </p:cNvSpPr>
          <p:nvPr>
            <p:ph type="title"/>
          </p:nvPr>
        </p:nvSpPr>
        <p:spPr/>
        <p:txBody>
          <a:bodyPr/>
          <a:lstStyle/>
          <a:p>
            <a:r>
              <a:rPr lang="en-US" dirty="0">
                <a:solidFill>
                  <a:srgbClr val="0070C0"/>
                </a:solidFill>
              </a:rPr>
              <a:t>College Annual Report</a:t>
            </a:r>
          </a:p>
        </p:txBody>
      </p:sp>
      <p:sp>
        <p:nvSpPr>
          <p:cNvPr id="3" name="Content Placeholder 2">
            <a:extLst>
              <a:ext uri="{FF2B5EF4-FFF2-40B4-BE49-F238E27FC236}">
                <a16:creationId xmlns:a16="http://schemas.microsoft.com/office/drawing/2014/main" id="{34EBE317-9EAA-4818-BAC7-F8880BF7B522}"/>
              </a:ext>
            </a:extLst>
          </p:cNvPr>
          <p:cNvSpPr>
            <a:spLocks noGrp="1"/>
          </p:cNvSpPr>
          <p:nvPr>
            <p:ph idx="1"/>
          </p:nvPr>
        </p:nvSpPr>
        <p:spPr/>
        <p:txBody>
          <a:bodyPr/>
          <a:lstStyle/>
          <a:p>
            <a:r>
              <a:rPr lang="en-US" dirty="0"/>
              <a:t>6 College annual reports are under preparation by the College Deans and Associate Deans and will be submitted by the end of July</a:t>
            </a:r>
          </a:p>
        </p:txBody>
      </p:sp>
      <p:pic>
        <p:nvPicPr>
          <p:cNvPr id="5" name="Picture 4">
            <a:extLst>
              <a:ext uri="{FF2B5EF4-FFF2-40B4-BE49-F238E27FC236}">
                <a16:creationId xmlns:a16="http://schemas.microsoft.com/office/drawing/2014/main" id="{51156FDD-7B08-4820-B0EE-4320A5210E29}"/>
              </a:ext>
            </a:extLst>
          </p:cNvPr>
          <p:cNvPicPr>
            <a:picLocks noChangeAspect="1"/>
          </p:cNvPicPr>
          <p:nvPr/>
        </p:nvPicPr>
        <p:blipFill>
          <a:blip r:embed="rId2"/>
          <a:stretch>
            <a:fillRect/>
          </a:stretch>
        </p:blipFill>
        <p:spPr>
          <a:xfrm>
            <a:off x="1024128" y="3429000"/>
            <a:ext cx="9720072" cy="1249254"/>
          </a:xfrm>
          <a:prstGeom prst="rect">
            <a:avLst/>
          </a:prstGeom>
        </p:spPr>
      </p:pic>
    </p:spTree>
    <p:extLst>
      <p:ext uri="{BB962C8B-B14F-4D97-AF65-F5344CB8AC3E}">
        <p14:creationId xmlns:p14="http://schemas.microsoft.com/office/powerpoint/2010/main" val="2578368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6EF9D-6424-4DC6-9586-36BE91B9939F}"/>
              </a:ext>
            </a:extLst>
          </p:cNvPr>
          <p:cNvSpPr>
            <a:spLocks noGrp="1"/>
          </p:cNvSpPr>
          <p:nvPr>
            <p:ph type="title"/>
          </p:nvPr>
        </p:nvSpPr>
        <p:spPr/>
        <p:txBody>
          <a:bodyPr/>
          <a:lstStyle/>
          <a:p>
            <a:r>
              <a:rPr lang="en-US" dirty="0">
                <a:solidFill>
                  <a:srgbClr val="0070C0"/>
                </a:solidFill>
              </a:rPr>
              <a:t>Faculty Appraisal</a:t>
            </a:r>
          </a:p>
        </p:txBody>
      </p:sp>
      <p:graphicFrame>
        <p:nvGraphicFramePr>
          <p:cNvPr id="4" name="Content Placeholder 3">
            <a:extLst>
              <a:ext uri="{FF2B5EF4-FFF2-40B4-BE49-F238E27FC236}">
                <a16:creationId xmlns:a16="http://schemas.microsoft.com/office/drawing/2014/main" id="{C14C0371-F0F6-4DEA-A8C3-8208AEDAE3C6}"/>
              </a:ext>
            </a:extLst>
          </p:cNvPr>
          <p:cNvGraphicFramePr>
            <a:graphicFrameLocks/>
          </p:cNvGraphicFramePr>
          <p:nvPr>
            <p:extLst>
              <p:ext uri="{D42A27DB-BD31-4B8C-83A1-F6EECF244321}">
                <p14:modId xmlns:p14="http://schemas.microsoft.com/office/powerpoint/2010/main" val="4081382900"/>
              </p:ext>
            </p:extLst>
          </p:nvPr>
        </p:nvGraphicFramePr>
        <p:xfrm>
          <a:off x="1023938" y="1858297"/>
          <a:ext cx="9732552" cy="4866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55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468A-64F2-4486-8274-18A58AF8CCFF}"/>
              </a:ext>
            </a:extLst>
          </p:cNvPr>
          <p:cNvSpPr>
            <a:spLocks noGrp="1"/>
          </p:cNvSpPr>
          <p:nvPr>
            <p:ph type="title"/>
          </p:nvPr>
        </p:nvSpPr>
        <p:spPr>
          <a:xfrm>
            <a:off x="1024128" y="555719"/>
            <a:ext cx="9720072" cy="1499616"/>
          </a:xfrm>
        </p:spPr>
        <p:txBody>
          <a:bodyPr/>
          <a:lstStyle/>
          <a:p>
            <a:r>
              <a:rPr lang="en-US" dirty="0">
                <a:solidFill>
                  <a:srgbClr val="0070C0"/>
                </a:solidFill>
              </a:rPr>
              <a:t>Meeting Minutes</a:t>
            </a:r>
          </a:p>
        </p:txBody>
      </p:sp>
      <p:sp>
        <p:nvSpPr>
          <p:cNvPr id="3" name="Content Placeholder 2">
            <a:extLst>
              <a:ext uri="{FF2B5EF4-FFF2-40B4-BE49-F238E27FC236}">
                <a16:creationId xmlns:a16="http://schemas.microsoft.com/office/drawing/2014/main" id="{EC7E3188-CAC0-425F-BF67-1C9C337880E5}"/>
              </a:ext>
            </a:extLst>
          </p:cNvPr>
          <p:cNvSpPr>
            <a:spLocks noGrp="1"/>
          </p:cNvSpPr>
          <p:nvPr>
            <p:ph idx="1"/>
          </p:nvPr>
        </p:nvSpPr>
        <p:spPr>
          <a:xfrm>
            <a:off x="1024128" y="1631882"/>
            <a:ext cx="10100631" cy="4023360"/>
          </a:xfrm>
        </p:spPr>
        <p:txBody>
          <a:bodyPr/>
          <a:lstStyle/>
          <a:p>
            <a:r>
              <a:rPr lang="en-US" dirty="0"/>
              <a:t>Uniform template – Alignment of decisions to CAA standards and GMU policies – Action plan with deadline and clear responsibility assignment - (Total 761 – Randomly Checked by the QA&amp;IE Unit)</a:t>
            </a:r>
          </a:p>
        </p:txBody>
      </p:sp>
      <p:pic>
        <p:nvPicPr>
          <p:cNvPr id="5" name="Picture 4">
            <a:extLst>
              <a:ext uri="{FF2B5EF4-FFF2-40B4-BE49-F238E27FC236}">
                <a16:creationId xmlns:a16="http://schemas.microsoft.com/office/drawing/2014/main" id="{15E2A530-39C2-4268-8B1C-36333DEDD7B3}"/>
              </a:ext>
            </a:extLst>
          </p:cNvPr>
          <p:cNvPicPr>
            <a:picLocks noChangeAspect="1"/>
          </p:cNvPicPr>
          <p:nvPr/>
        </p:nvPicPr>
        <p:blipFill>
          <a:blip r:embed="rId2"/>
          <a:stretch>
            <a:fillRect/>
          </a:stretch>
        </p:blipFill>
        <p:spPr>
          <a:xfrm>
            <a:off x="263578" y="2643996"/>
            <a:ext cx="11484077" cy="4214004"/>
          </a:xfrm>
          <a:prstGeom prst="rect">
            <a:avLst/>
          </a:prstGeom>
        </p:spPr>
      </p:pic>
    </p:spTree>
    <p:extLst>
      <p:ext uri="{BB962C8B-B14F-4D97-AF65-F5344CB8AC3E}">
        <p14:creationId xmlns:p14="http://schemas.microsoft.com/office/powerpoint/2010/main" val="10802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D0EA5E-E652-4EF0-A74D-7FCA7ABD9AC4}"/>
              </a:ext>
            </a:extLst>
          </p:cNvPr>
          <p:cNvPicPr>
            <a:picLocks noChangeAspect="1"/>
          </p:cNvPicPr>
          <p:nvPr/>
        </p:nvPicPr>
        <p:blipFill>
          <a:blip r:embed="rId2"/>
          <a:stretch>
            <a:fillRect/>
          </a:stretch>
        </p:blipFill>
        <p:spPr>
          <a:xfrm>
            <a:off x="1186772" y="2800350"/>
            <a:ext cx="8667750" cy="4057650"/>
          </a:xfrm>
          <a:prstGeom prst="rect">
            <a:avLst/>
          </a:prstGeom>
        </p:spPr>
      </p:pic>
      <p:sp>
        <p:nvSpPr>
          <p:cNvPr id="2" name="Title 1">
            <a:extLst>
              <a:ext uri="{FF2B5EF4-FFF2-40B4-BE49-F238E27FC236}">
                <a16:creationId xmlns:a16="http://schemas.microsoft.com/office/drawing/2014/main" id="{3F10209B-2E92-49F2-A343-9200A64E6714}"/>
              </a:ext>
            </a:extLst>
          </p:cNvPr>
          <p:cNvSpPr>
            <a:spLocks noGrp="1"/>
          </p:cNvSpPr>
          <p:nvPr>
            <p:ph type="title"/>
          </p:nvPr>
        </p:nvSpPr>
        <p:spPr/>
        <p:txBody>
          <a:bodyPr/>
          <a:lstStyle/>
          <a:p>
            <a:r>
              <a:rPr lang="en-US" dirty="0">
                <a:solidFill>
                  <a:srgbClr val="0070C0"/>
                </a:solidFill>
              </a:rPr>
              <a:t>Faculty Development - Edpuzzle</a:t>
            </a:r>
          </a:p>
        </p:txBody>
      </p:sp>
      <p:sp>
        <p:nvSpPr>
          <p:cNvPr id="3" name="Content Placeholder 2">
            <a:extLst>
              <a:ext uri="{FF2B5EF4-FFF2-40B4-BE49-F238E27FC236}">
                <a16:creationId xmlns:a16="http://schemas.microsoft.com/office/drawing/2014/main" id="{742D94E5-27BB-45BA-A771-1DB382AD0623}"/>
              </a:ext>
            </a:extLst>
          </p:cNvPr>
          <p:cNvSpPr>
            <a:spLocks noGrp="1"/>
          </p:cNvSpPr>
          <p:nvPr>
            <p:ph idx="1"/>
          </p:nvPr>
        </p:nvSpPr>
        <p:spPr/>
        <p:txBody>
          <a:bodyPr/>
          <a:lstStyle/>
          <a:p>
            <a:r>
              <a:rPr lang="en-US" dirty="0"/>
              <a:t>Taken by 112 faculty and staff members</a:t>
            </a:r>
          </a:p>
        </p:txBody>
      </p:sp>
    </p:spTree>
    <p:extLst>
      <p:ext uri="{BB962C8B-B14F-4D97-AF65-F5344CB8AC3E}">
        <p14:creationId xmlns:p14="http://schemas.microsoft.com/office/powerpoint/2010/main" val="322541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E0B7-D7E2-40CC-947A-72AA37A87902}"/>
              </a:ext>
            </a:extLst>
          </p:cNvPr>
          <p:cNvSpPr>
            <a:spLocks noGrp="1"/>
          </p:cNvSpPr>
          <p:nvPr>
            <p:ph type="title"/>
          </p:nvPr>
        </p:nvSpPr>
        <p:spPr/>
        <p:txBody>
          <a:bodyPr/>
          <a:lstStyle/>
          <a:p>
            <a:r>
              <a:rPr lang="en-US" dirty="0">
                <a:solidFill>
                  <a:srgbClr val="0070C0"/>
                </a:solidFill>
              </a:rPr>
              <a:t>Faculty Development – Writing SSR</a:t>
            </a:r>
          </a:p>
        </p:txBody>
      </p:sp>
      <p:sp>
        <p:nvSpPr>
          <p:cNvPr id="3" name="Content Placeholder 2">
            <a:extLst>
              <a:ext uri="{FF2B5EF4-FFF2-40B4-BE49-F238E27FC236}">
                <a16:creationId xmlns:a16="http://schemas.microsoft.com/office/drawing/2014/main" id="{834BF741-7CD4-4D61-A604-1CE2B8B29F51}"/>
              </a:ext>
            </a:extLst>
          </p:cNvPr>
          <p:cNvSpPr>
            <a:spLocks noGrp="1"/>
          </p:cNvSpPr>
          <p:nvPr>
            <p:ph idx="1"/>
          </p:nvPr>
        </p:nvSpPr>
        <p:spPr/>
        <p:txBody>
          <a:bodyPr/>
          <a:lstStyle/>
          <a:p>
            <a:r>
              <a:rPr lang="en-US" dirty="0"/>
              <a:t>Taken by 69 faculty members</a:t>
            </a:r>
          </a:p>
        </p:txBody>
      </p:sp>
      <p:pic>
        <p:nvPicPr>
          <p:cNvPr id="6" name="Picture 5">
            <a:extLst>
              <a:ext uri="{FF2B5EF4-FFF2-40B4-BE49-F238E27FC236}">
                <a16:creationId xmlns:a16="http://schemas.microsoft.com/office/drawing/2014/main" id="{B6F96A9A-0163-40D7-ACBA-A2F151503702}"/>
              </a:ext>
            </a:extLst>
          </p:cNvPr>
          <p:cNvPicPr>
            <a:picLocks noChangeAspect="1"/>
          </p:cNvPicPr>
          <p:nvPr/>
        </p:nvPicPr>
        <p:blipFill>
          <a:blip r:embed="rId2"/>
          <a:stretch>
            <a:fillRect/>
          </a:stretch>
        </p:blipFill>
        <p:spPr>
          <a:xfrm>
            <a:off x="1447799" y="2580686"/>
            <a:ext cx="8505825" cy="4162425"/>
          </a:xfrm>
          <a:prstGeom prst="rect">
            <a:avLst/>
          </a:prstGeom>
        </p:spPr>
      </p:pic>
    </p:spTree>
    <p:extLst>
      <p:ext uri="{BB962C8B-B14F-4D97-AF65-F5344CB8AC3E}">
        <p14:creationId xmlns:p14="http://schemas.microsoft.com/office/powerpoint/2010/main" val="301529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C7F-24EE-4B0B-8241-464B378D8D5C}"/>
              </a:ext>
            </a:extLst>
          </p:cNvPr>
          <p:cNvSpPr>
            <a:spLocks noGrp="1"/>
          </p:cNvSpPr>
          <p:nvPr>
            <p:ph type="title"/>
          </p:nvPr>
        </p:nvSpPr>
        <p:spPr/>
        <p:txBody>
          <a:bodyPr/>
          <a:lstStyle/>
          <a:p>
            <a:r>
              <a:rPr lang="en-US" dirty="0">
                <a:solidFill>
                  <a:srgbClr val="0070C0"/>
                </a:solidFill>
              </a:rPr>
              <a:t>Data Accessibility</a:t>
            </a:r>
          </a:p>
        </p:txBody>
      </p:sp>
      <p:graphicFrame>
        <p:nvGraphicFramePr>
          <p:cNvPr id="7" name="Diagram 6">
            <a:extLst>
              <a:ext uri="{FF2B5EF4-FFF2-40B4-BE49-F238E27FC236}">
                <a16:creationId xmlns:a16="http://schemas.microsoft.com/office/drawing/2014/main" id="{5A63E0B4-2949-4059-9620-DA79D18882A9}"/>
              </a:ext>
            </a:extLst>
          </p:cNvPr>
          <p:cNvGraphicFramePr/>
          <p:nvPr>
            <p:extLst>
              <p:ext uri="{D42A27DB-BD31-4B8C-83A1-F6EECF244321}">
                <p14:modId xmlns:p14="http://schemas.microsoft.com/office/powerpoint/2010/main" val="2371417115"/>
              </p:ext>
            </p:extLst>
          </p:nvPr>
        </p:nvGraphicFramePr>
        <p:xfrm>
          <a:off x="2032000" y="1887793"/>
          <a:ext cx="8128000" cy="4250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35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00BF-A2D5-4DFA-8C29-8C361252A917}"/>
              </a:ext>
            </a:extLst>
          </p:cNvPr>
          <p:cNvSpPr>
            <a:spLocks noGrp="1"/>
          </p:cNvSpPr>
          <p:nvPr>
            <p:ph type="title"/>
          </p:nvPr>
        </p:nvSpPr>
        <p:spPr/>
        <p:txBody>
          <a:bodyPr/>
          <a:lstStyle/>
          <a:p>
            <a:r>
              <a:rPr lang="en-US" dirty="0">
                <a:solidFill>
                  <a:srgbClr val="0070C0"/>
                </a:solidFill>
              </a:rPr>
              <a:t>Actions Implemented in 20/21 Based on Last Year Feedback</a:t>
            </a:r>
          </a:p>
        </p:txBody>
      </p:sp>
      <p:graphicFrame>
        <p:nvGraphicFramePr>
          <p:cNvPr id="6" name="Table 6">
            <a:extLst>
              <a:ext uri="{FF2B5EF4-FFF2-40B4-BE49-F238E27FC236}">
                <a16:creationId xmlns:a16="http://schemas.microsoft.com/office/drawing/2014/main" id="{2880E5E7-9813-495F-BA61-8372691400B0}"/>
              </a:ext>
            </a:extLst>
          </p:cNvPr>
          <p:cNvGraphicFramePr>
            <a:graphicFrameLocks noGrp="1"/>
          </p:cNvGraphicFramePr>
          <p:nvPr>
            <p:extLst>
              <p:ext uri="{D42A27DB-BD31-4B8C-83A1-F6EECF244321}">
                <p14:modId xmlns:p14="http://schemas.microsoft.com/office/powerpoint/2010/main" val="1831338735"/>
              </p:ext>
            </p:extLst>
          </p:nvPr>
        </p:nvGraphicFramePr>
        <p:xfrm>
          <a:off x="294967" y="2674768"/>
          <a:ext cx="11602065" cy="3845560"/>
        </p:xfrm>
        <a:graphic>
          <a:graphicData uri="http://schemas.openxmlformats.org/drawingml/2006/table">
            <a:tbl>
              <a:tblPr firstRow="1" bandRow="1">
                <a:tableStyleId>{5C22544A-7EE6-4342-B048-85BDC9FD1C3A}</a:tableStyleId>
              </a:tblPr>
              <a:tblGrid>
                <a:gridCol w="5289756">
                  <a:extLst>
                    <a:ext uri="{9D8B030D-6E8A-4147-A177-3AD203B41FA5}">
                      <a16:colId xmlns:a16="http://schemas.microsoft.com/office/drawing/2014/main" val="1254850804"/>
                    </a:ext>
                  </a:extLst>
                </a:gridCol>
                <a:gridCol w="3411793">
                  <a:extLst>
                    <a:ext uri="{9D8B030D-6E8A-4147-A177-3AD203B41FA5}">
                      <a16:colId xmlns:a16="http://schemas.microsoft.com/office/drawing/2014/main" val="2179286978"/>
                    </a:ext>
                  </a:extLst>
                </a:gridCol>
                <a:gridCol w="2900516">
                  <a:extLst>
                    <a:ext uri="{9D8B030D-6E8A-4147-A177-3AD203B41FA5}">
                      <a16:colId xmlns:a16="http://schemas.microsoft.com/office/drawing/2014/main" val="3355589423"/>
                    </a:ext>
                  </a:extLst>
                </a:gridCol>
              </a:tblGrid>
              <a:tr h="370840">
                <a:tc>
                  <a:txBody>
                    <a:bodyPr/>
                    <a:lstStyle/>
                    <a:p>
                      <a:r>
                        <a:rPr lang="en-US" dirty="0"/>
                        <a:t>Problem Identified Last Year</a:t>
                      </a:r>
                    </a:p>
                  </a:txBody>
                  <a:tcPr/>
                </a:tc>
                <a:tc>
                  <a:txBody>
                    <a:bodyPr/>
                    <a:lstStyle/>
                    <a:p>
                      <a:r>
                        <a:rPr lang="en-US" dirty="0"/>
                        <a:t>Action Taken</a:t>
                      </a:r>
                    </a:p>
                  </a:txBody>
                  <a:tcPr/>
                </a:tc>
                <a:tc>
                  <a:txBody>
                    <a:bodyPr/>
                    <a:lstStyle/>
                    <a:p>
                      <a:r>
                        <a:rPr lang="en-US" dirty="0"/>
                        <a:t>Current Status</a:t>
                      </a:r>
                    </a:p>
                  </a:txBody>
                  <a:tcPr/>
                </a:tc>
                <a:extLst>
                  <a:ext uri="{0D108BD9-81ED-4DB2-BD59-A6C34878D82A}">
                    <a16:rowId xmlns:a16="http://schemas.microsoft.com/office/drawing/2014/main" val="276954716"/>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More staff needed</a:t>
                      </a:r>
                    </a:p>
                  </a:txBody>
                  <a:tcPr marL="68580" marR="68580" marT="0" marB="0"/>
                </a:tc>
                <a:tc>
                  <a:txBody>
                    <a:bodyPr/>
                    <a:lstStyle/>
                    <a:p>
                      <a:r>
                        <a:rPr lang="en-US" dirty="0"/>
                        <a:t>Dr. Ibrahim was recruited in October 2020</a:t>
                      </a:r>
                    </a:p>
                  </a:txBody>
                  <a:tcPr/>
                </a:tc>
                <a:tc>
                  <a:txBody>
                    <a:bodyPr/>
                    <a:lstStyle/>
                    <a:p>
                      <a:r>
                        <a:rPr lang="en-US" dirty="0"/>
                        <a:t>Addressed</a:t>
                      </a:r>
                    </a:p>
                  </a:txBody>
                  <a:tcPr/>
                </a:tc>
                <a:extLst>
                  <a:ext uri="{0D108BD9-81ED-4DB2-BD59-A6C34878D82A}">
                    <a16:rowId xmlns:a16="http://schemas.microsoft.com/office/drawing/2014/main" val="1006407884"/>
                  </a:ext>
                </a:extLst>
              </a:tr>
              <a:tr h="37084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Workload form is confusing</a:t>
                      </a:r>
                    </a:p>
                  </a:txBody>
                  <a:tcPr marL="68580" marR="68580" marT="0" marB="0"/>
                </a:tc>
                <a:tc>
                  <a:txBody>
                    <a:bodyPr/>
                    <a:lstStyle/>
                    <a:p>
                      <a:r>
                        <a:rPr lang="en-US" dirty="0"/>
                        <a:t>Online application is created and used by all colleges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Addressed</a:t>
                      </a:r>
                    </a:p>
                  </a:txBody>
                  <a:tcPr/>
                </a:tc>
                <a:extLst>
                  <a:ext uri="{0D108BD9-81ED-4DB2-BD59-A6C34878D82A}">
                    <a16:rowId xmlns:a16="http://schemas.microsoft.com/office/drawing/2014/main" val="3162884404"/>
                  </a:ext>
                </a:extLst>
              </a:tr>
              <a:tr h="37084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To improve response to Employer survey of GMU graduates</a:t>
                      </a:r>
                    </a:p>
                  </a:txBody>
                  <a:tcPr marL="68580" marR="68580" marT="0" marB="0"/>
                </a:tc>
                <a:tc>
                  <a:txBody>
                    <a:bodyPr/>
                    <a:lstStyle/>
                    <a:p>
                      <a:r>
                        <a:rPr lang="en-US" dirty="0"/>
                        <a:t>108 responses </a:t>
                      </a:r>
                    </a:p>
                    <a:p>
                      <a:r>
                        <a:rPr lang="en-US" dirty="0"/>
                        <a:t>(last time: 1 response only)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 addressed (more improvement needed)</a:t>
                      </a:r>
                    </a:p>
                  </a:txBody>
                  <a:tcPr/>
                </a:tc>
                <a:extLst>
                  <a:ext uri="{0D108BD9-81ED-4DB2-BD59-A6C34878D82A}">
                    <a16:rowId xmlns:a16="http://schemas.microsoft.com/office/drawing/2014/main" val="1378491800"/>
                  </a:ext>
                </a:extLst>
              </a:tr>
              <a:tr h="37084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Communication with colleges</a:t>
                      </a:r>
                    </a:p>
                  </a:txBody>
                  <a:tcPr marL="68580" marR="68580" marT="0" marB="0"/>
                </a:tc>
                <a:tc>
                  <a:txBody>
                    <a:bodyPr/>
                    <a:lstStyle/>
                    <a:p>
                      <a:r>
                        <a:rPr lang="en-US" dirty="0"/>
                        <a:t>The QA&amp;IE portal was established and used by all faculty and staff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Addressed</a:t>
                      </a:r>
                    </a:p>
                  </a:txBody>
                  <a:tcPr/>
                </a:tc>
                <a:extLst>
                  <a:ext uri="{0D108BD9-81ED-4DB2-BD59-A6C34878D82A}">
                    <a16:rowId xmlns:a16="http://schemas.microsoft.com/office/drawing/2014/main" val="671007889"/>
                  </a:ext>
                </a:extLst>
              </a:tr>
              <a:tr h="133325">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Support to colleges in terms of training </a:t>
                      </a:r>
                    </a:p>
                  </a:txBody>
                  <a:tcPr marL="68580" marR="68580" marT="0" marB="0"/>
                </a:tc>
                <a:tc>
                  <a:txBody>
                    <a:bodyPr/>
                    <a:lstStyle/>
                    <a:p>
                      <a:r>
                        <a:rPr lang="en-US"/>
                        <a:t>1</a:t>
                      </a:r>
                      <a:r>
                        <a:rPr lang="en-US" dirty="0"/>
                        <a:t>0</a:t>
                      </a:r>
                      <a:r>
                        <a:rPr lang="en-US"/>
                        <a:t> </a:t>
                      </a:r>
                      <a:r>
                        <a:rPr lang="en-US" dirty="0"/>
                        <a:t>face-to-face workshops and 2 online courses have been conducted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Addressed</a:t>
                      </a:r>
                    </a:p>
                  </a:txBody>
                  <a:tcPr/>
                </a:tc>
                <a:extLst>
                  <a:ext uri="{0D108BD9-81ED-4DB2-BD59-A6C34878D82A}">
                    <a16:rowId xmlns:a16="http://schemas.microsoft.com/office/drawing/2014/main" val="2065021669"/>
                  </a:ext>
                </a:extLst>
              </a:tr>
            </a:tbl>
          </a:graphicData>
        </a:graphic>
      </p:graphicFrame>
    </p:spTree>
    <p:extLst>
      <p:ext uri="{BB962C8B-B14F-4D97-AF65-F5344CB8AC3E}">
        <p14:creationId xmlns:p14="http://schemas.microsoft.com/office/powerpoint/2010/main" val="192486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00BF-A2D5-4DFA-8C29-8C361252A917}"/>
              </a:ext>
            </a:extLst>
          </p:cNvPr>
          <p:cNvSpPr>
            <a:spLocks noGrp="1"/>
          </p:cNvSpPr>
          <p:nvPr>
            <p:ph type="title"/>
          </p:nvPr>
        </p:nvSpPr>
        <p:spPr/>
        <p:txBody>
          <a:bodyPr/>
          <a:lstStyle/>
          <a:p>
            <a:r>
              <a:rPr lang="en-US" dirty="0">
                <a:solidFill>
                  <a:srgbClr val="0070C0"/>
                </a:solidFill>
              </a:rPr>
              <a:t>Actions Implemented in 20/21 Based on Last Year Feedback</a:t>
            </a:r>
          </a:p>
        </p:txBody>
      </p:sp>
      <p:graphicFrame>
        <p:nvGraphicFramePr>
          <p:cNvPr id="6" name="Table 6">
            <a:extLst>
              <a:ext uri="{FF2B5EF4-FFF2-40B4-BE49-F238E27FC236}">
                <a16:creationId xmlns:a16="http://schemas.microsoft.com/office/drawing/2014/main" id="{2880E5E7-9813-495F-BA61-8372691400B0}"/>
              </a:ext>
            </a:extLst>
          </p:cNvPr>
          <p:cNvGraphicFramePr>
            <a:graphicFrameLocks noGrp="1"/>
          </p:cNvGraphicFramePr>
          <p:nvPr>
            <p:extLst>
              <p:ext uri="{D42A27DB-BD31-4B8C-83A1-F6EECF244321}">
                <p14:modId xmlns:p14="http://schemas.microsoft.com/office/powerpoint/2010/main" val="4011820827"/>
              </p:ext>
            </p:extLst>
          </p:nvPr>
        </p:nvGraphicFramePr>
        <p:xfrm>
          <a:off x="294967" y="2163490"/>
          <a:ext cx="11602065" cy="2199640"/>
        </p:xfrm>
        <a:graphic>
          <a:graphicData uri="http://schemas.openxmlformats.org/drawingml/2006/table">
            <a:tbl>
              <a:tblPr firstRow="1" bandRow="1">
                <a:tableStyleId>{5C22544A-7EE6-4342-B048-85BDC9FD1C3A}</a:tableStyleId>
              </a:tblPr>
              <a:tblGrid>
                <a:gridCol w="5289756">
                  <a:extLst>
                    <a:ext uri="{9D8B030D-6E8A-4147-A177-3AD203B41FA5}">
                      <a16:colId xmlns:a16="http://schemas.microsoft.com/office/drawing/2014/main" val="1254850804"/>
                    </a:ext>
                  </a:extLst>
                </a:gridCol>
                <a:gridCol w="3411793">
                  <a:extLst>
                    <a:ext uri="{9D8B030D-6E8A-4147-A177-3AD203B41FA5}">
                      <a16:colId xmlns:a16="http://schemas.microsoft.com/office/drawing/2014/main" val="2179286978"/>
                    </a:ext>
                  </a:extLst>
                </a:gridCol>
                <a:gridCol w="2900516">
                  <a:extLst>
                    <a:ext uri="{9D8B030D-6E8A-4147-A177-3AD203B41FA5}">
                      <a16:colId xmlns:a16="http://schemas.microsoft.com/office/drawing/2014/main" val="3355589423"/>
                    </a:ext>
                  </a:extLst>
                </a:gridCol>
              </a:tblGrid>
              <a:tr h="370840">
                <a:tc>
                  <a:txBody>
                    <a:bodyPr/>
                    <a:lstStyle/>
                    <a:p>
                      <a:r>
                        <a:rPr lang="en-US" dirty="0"/>
                        <a:t>Problem Identified Last Year</a:t>
                      </a:r>
                    </a:p>
                  </a:txBody>
                  <a:tcPr/>
                </a:tc>
                <a:tc>
                  <a:txBody>
                    <a:bodyPr/>
                    <a:lstStyle/>
                    <a:p>
                      <a:r>
                        <a:rPr lang="en-US" dirty="0"/>
                        <a:t>Action Taken</a:t>
                      </a:r>
                    </a:p>
                  </a:txBody>
                  <a:tcPr/>
                </a:tc>
                <a:tc>
                  <a:txBody>
                    <a:bodyPr/>
                    <a:lstStyle/>
                    <a:p>
                      <a:r>
                        <a:rPr lang="en-US" dirty="0"/>
                        <a:t>Current Status</a:t>
                      </a:r>
                    </a:p>
                  </a:txBody>
                  <a:tcPr/>
                </a:tc>
                <a:extLst>
                  <a:ext uri="{0D108BD9-81ED-4DB2-BD59-A6C34878D82A}">
                    <a16:rowId xmlns:a16="http://schemas.microsoft.com/office/drawing/2014/main" val="276954716"/>
                  </a:ext>
                </a:extLst>
              </a:tr>
              <a:tr h="370840">
                <a:tc>
                  <a:txBody>
                    <a:bodyPr/>
                    <a:lstStyle/>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Arial" panose="020B0604020202020204" pitchFamily="34" charset="0"/>
                        </a:rPr>
                        <a:t>Timely sharing of reports</a:t>
                      </a:r>
                    </a:p>
                  </a:txBody>
                  <a:tcPr marL="68580" marR="68580" marT="0" marB="0"/>
                </a:tc>
                <a:tc>
                  <a:txBody>
                    <a:bodyPr/>
                    <a:lstStyle/>
                    <a:p>
                      <a:r>
                        <a:rPr lang="en-US" dirty="0"/>
                        <a:t>All reports are simultaneously shared on the QA&amp;IE portal once released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Addressed</a:t>
                      </a:r>
                    </a:p>
                  </a:txBody>
                  <a:tcPr/>
                </a:tc>
                <a:extLst>
                  <a:ext uri="{0D108BD9-81ED-4DB2-BD59-A6C34878D82A}">
                    <a16:rowId xmlns:a16="http://schemas.microsoft.com/office/drawing/2014/main" val="2597515298"/>
                  </a:ext>
                </a:extLst>
              </a:tr>
              <a:tr h="37084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To close the loop of quality enhancement</a:t>
                      </a:r>
                    </a:p>
                  </a:txBody>
                  <a:tcPr marL="68580" marR="68580" marT="0" marB="0"/>
                </a:tc>
                <a:tc>
                  <a:txBody>
                    <a:bodyPr/>
                    <a:lstStyle/>
                    <a:p>
                      <a:r>
                        <a:rPr lang="en-US" dirty="0"/>
                        <a:t>Program effectiveness report was established to close the loop of quality enhancement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 addressed (follow up on implementation needed next year)</a:t>
                      </a:r>
                    </a:p>
                  </a:txBody>
                  <a:tcPr/>
                </a:tc>
                <a:extLst>
                  <a:ext uri="{0D108BD9-81ED-4DB2-BD59-A6C34878D82A}">
                    <a16:rowId xmlns:a16="http://schemas.microsoft.com/office/drawing/2014/main" val="2684889194"/>
                  </a:ext>
                </a:extLst>
              </a:tr>
            </a:tbl>
          </a:graphicData>
        </a:graphic>
      </p:graphicFrame>
    </p:spTree>
    <p:extLst>
      <p:ext uri="{BB962C8B-B14F-4D97-AF65-F5344CB8AC3E}">
        <p14:creationId xmlns:p14="http://schemas.microsoft.com/office/powerpoint/2010/main" val="2624756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85F7-DF93-4F1A-8C92-2D9C5E81B199}"/>
              </a:ext>
            </a:extLst>
          </p:cNvPr>
          <p:cNvSpPr>
            <a:spLocks noGrp="1"/>
          </p:cNvSpPr>
          <p:nvPr>
            <p:ph type="title"/>
          </p:nvPr>
        </p:nvSpPr>
        <p:spPr>
          <a:xfrm>
            <a:off x="1024128" y="585216"/>
            <a:ext cx="8139537" cy="1499616"/>
          </a:xfrm>
        </p:spPr>
        <p:txBody>
          <a:bodyPr>
            <a:normAutofit/>
          </a:bodyPr>
          <a:lstStyle/>
          <a:p>
            <a:r>
              <a:rPr lang="en-US" sz="4000" dirty="0">
                <a:solidFill>
                  <a:srgbClr val="0070C0"/>
                </a:solidFill>
              </a:rPr>
              <a:t>Stakeholder Evaluation of the QA&amp;IE Unit</a:t>
            </a:r>
          </a:p>
        </p:txBody>
      </p:sp>
      <p:pic>
        <p:nvPicPr>
          <p:cNvPr id="5" name="Picture 4">
            <a:extLst>
              <a:ext uri="{FF2B5EF4-FFF2-40B4-BE49-F238E27FC236}">
                <a16:creationId xmlns:a16="http://schemas.microsoft.com/office/drawing/2014/main" id="{1938974A-9282-4BB5-AFA7-C883C7BE5817}"/>
              </a:ext>
            </a:extLst>
          </p:cNvPr>
          <p:cNvPicPr>
            <a:picLocks noChangeAspect="1"/>
          </p:cNvPicPr>
          <p:nvPr/>
        </p:nvPicPr>
        <p:blipFill>
          <a:blip r:embed="rId2"/>
          <a:stretch>
            <a:fillRect/>
          </a:stretch>
        </p:blipFill>
        <p:spPr>
          <a:xfrm>
            <a:off x="886476" y="1737834"/>
            <a:ext cx="10667016" cy="5120166"/>
          </a:xfrm>
          <a:prstGeom prst="rect">
            <a:avLst/>
          </a:prstGeom>
        </p:spPr>
      </p:pic>
    </p:spTree>
    <p:extLst>
      <p:ext uri="{BB962C8B-B14F-4D97-AF65-F5344CB8AC3E}">
        <p14:creationId xmlns:p14="http://schemas.microsoft.com/office/powerpoint/2010/main" val="2017043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85F7-DF93-4F1A-8C92-2D9C5E81B199}"/>
              </a:ext>
            </a:extLst>
          </p:cNvPr>
          <p:cNvSpPr>
            <a:spLocks noGrp="1"/>
          </p:cNvSpPr>
          <p:nvPr>
            <p:ph type="title"/>
          </p:nvPr>
        </p:nvSpPr>
        <p:spPr>
          <a:xfrm>
            <a:off x="1024128" y="585216"/>
            <a:ext cx="3133581" cy="1499616"/>
          </a:xfrm>
        </p:spPr>
        <p:txBody>
          <a:bodyPr>
            <a:normAutofit/>
          </a:bodyPr>
          <a:lstStyle/>
          <a:p>
            <a:r>
              <a:rPr lang="en-US" sz="4000" dirty="0">
                <a:solidFill>
                  <a:srgbClr val="0070C0"/>
                </a:solidFill>
              </a:rPr>
              <a:t>Future Plans</a:t>
            </a:r>
          </a:p>
        </p:txBody>
      </p:sp>
      <p:graphicFrame>
        <p:nvGraphicFramePr>
          <p:cNvPr id="6" name="Table 6">
            <a:extLst>
              <a:ext uri="{FF2B5EF4-FFF2-40B4-BE49-F238E27FC236}">
                <a16:creationId xmlns:a16="http://schemas.microsoft.com/office/drawing/2014/main" id="{FB30FD24-7E4A-4311-877B-4F26F2A1FD88}"/>
              </a:ext>
            </a:extLst>
          </p:cNvPr>
          <p:cNvGraphicFramePr>
            <a:graphicFrameLocks noGrp="1"/>
          </p:cNvGraphicFramePr>
          <p:nvPr>
            <p:extLst>
              <p:ext uri="{D42A27DB-BD31-4B8C-83A1-F6EECF244321}">
                <p14:modId xmlns:p14="http://schemas.microsoft.com/office/powerpoint/2010/main" val="2932799447"/>
              </p:ext>
            </p:extLst>
          </p:nvPr>
        </p:nvGraphicFramePr>
        <p:xfrm>
          <a:off x="329380" y="2084832"/>
          <a:ext cx="11336594" cy="4663440"/>
        </p:xfrm>
        <a:graphic>
          <a:graphicData uri="http://schemas.openxmlformats.org/drawingml/2006/table">
            <a:tbl>
              <a:tblPr firstRow="1" bandRow="1">
                <a:tableStyleId>{5C22544A-7EE6-4342-B048-85BDC9FD1C3A}</a:tableStyleId>
              </a:tblPr>
              <a:tblGrid>
                <a:gridCol w="4493342">
                  <a:extLst>
                    <a:ext uri="{9D8B030D-6E8A-4147-A177-3AD203B41FA5}">
                      <a16:colId xmlns:a16="http://schemas.microsoft.com/office/drawing/2014/main" val="3925597088"/>
                    </a:ext>
                  </a:extLst>
                </a:gridCol>
                <a:gridCol w="1524000">
                  <a:extLst>
                    <a:ext uri="{9D8B030D-6E8A-4147-A177-3AD203B41FA5}">
                      <a16:colId xmlns:a16="http://schemas.microsoft.com/office/drawing/2014/main" val="993286798"/>
                    </a:ext>
                  </a:extLst>
                </a:gridCol>
                <a:gridCol w="3908323">
                  <a:extLst>
                    <a:ext uri="{9D8B030D-6E8A-4147-A177-3AD203B41FA5}">
                      <a16:colId xmlns:a16="http://schemas.microsoft.com/office/drawing/2014/main" val="4123638200"/>
                    </a:ext>
                  </a:extLst>
                </a:gridCol>
                <a:gridCol w="1410929">
                  <a:extLst>
                    <a:ext uri="{9D8B030D-6E8A-4147-A177-3AD203B41FA5}">
                      <a16:colId xmlns:a16="http://schemas.microsoft.com/office/drawing/2014/main" val="821124280"/>
                    </a:ext>
                  </a:extLst>
                </a:gridCol>
              </a:tblGrid>
              <a:tr h="370840">
                <a:tc>
                  <a:txBody>
                    <a:bodyPr/>
                    <a:lstStyle/>
                    <a:p>
                      <a:r>
                        <a:rPr lang="en-US" dirty="0"/>
                        <a:t>Area for Improvement</a:t>
                      </a:r>
                    </a:p>
                  </a:txBody>
                  <a:tcPr/>
                </a:tc>
                <a:tc>
                  <a:txBody>
                    <a:bodyPr/>
                    <a:lstStyle/>
                    <a:p>
                      <a:r>
                        <a:rPr lang="en-US" dirty="0"/>
                        <a:t>Pending from Last year</a:t>
                      </a:r>
                    </a:p>
                  </a:txBody>
                  <a:tcPr/>
                </a:tc>
                <a:tc>
                  <a:txBody>
                    <a:bodyPr/>
                    <a:lstStyle/>
                    <a:p>
                      <a:r>
                        <a:rPr lang="en-US" dirty="0"/>
                        <a:t>Action to be taken</a:t>
                      </a:r>
                    </a:p>
                  </a:txBody>
                  <a:tcPr/>
                </a:tc>
                <a:tc>
                  <a:txBody>
                    <a:bodyPr/>
                    <a:lstStyle/>
                    <a:p>
                      <a:r>
                        <a:rPr lang="en-US" dirty="0"/>
                        <a:t>Deadline</a:t>
                      </a:r>
                    </a:p>
                  </a:txBody>
                  <a:tcPr/>
                </a:tc>
                <a:extLst>
                  <a:ext uri="{0D108BD9-81ED-4DB2-BD59-A6C34878D82A}">
                    <a16:rowId xmlns:a16="http://schemas.microsoft.com/office/drawing/2014/main" val="1496689145"/>
                  </a:ext>
                </a:extLst>
              </a:tr>
              <a:tr h="370840">
                <a:tc>
                  <a:txBody>
                    <a:bodyPr/>
                    <a:lstStyle/>
                    <a:p>
                      <a:r>
                        <a:rPr lang="en-US" dirty="0"/>
                        <a:t>Job description document needs revision</a:t>
                      </a:r>
                    </a:p>
                  </a:txBody>
                  <a:tcPr/>
                </a:tc>
                <a:tc>
                  <a:txBody>
                    <a:bodyPr/>
                    <a:lstStyle/>
                    <a:p>
                      <a:r>
                        <a:rPr lang="en-US" dirty="0"/>
                        <a:t>No</a:t>
                      </a:r>
                    </a:p>
                  </a:txBody>
                  <a:tcPr/>
                </a:tc>
                <a:tc>
                  <a:txBody>
                    <a:bodyPr/>
                    <a:lstStyle/>
                    <a:p>
                      <a:r>
                        <a:rPr lang="en-US" dirty="0"/>
                        <a:t>Revising the job description document</a:t>
                      </a:r>
                    </a:p>
                  </a:txBody>
                  <a:tcPr/>
                </a:tc>
                <a:tc>
                  <a:txBody>
                    <a:bodyPr/>
                    <a:lstStyle/>
                    <a:p>
                      <a:r>
                        <a:rPr lang="en-US" dirty="0"/>
                        <a:t>January 2022</a:t>
                      </a:r>
                    </a:p>
                  </a:txBody>
                  <a:tcPr/>
                </a:tc>
                <a:extLst>
                  <a:ext uri="{0D108BD9-81ED-4DB2-BD59-A6C34878D82A}">
                    <a16:rowId xmlns:a16="http://schemas.microsoft.com/office/drawing/2014/main" val="3464702906"/>
                  </a:ext>
                </a:extLst>
              </a:tr>
              <a:tr h="370840">
                <a:tc>
                  <a:txBody>
                    <a:bodyPr/>
                    <a:lstStyle/>
                    <a:p>
                      <a:r>
                        <a:rPr lang="en-US" dirty="0"/>
                        <a:t>Terms of reference of many committees needs revision</a:t>
                      </a:r>
                    </a:p>
                  </a:txBody>
                  <a:tcPr/>
                </a:tc>
                <a:tc>
                  <a:txBody>
                    <a:bodyPr/>
                    <a:lstStyle/>
                    <a:p>
                      <a:r>
                        <a:rPr lang="en-US" dirty="0"/>
                        <a:t>No</a:t>
                      </a:r>
                    </a:p>
                  </a:txBody>
                  <a:tcPr/>
                </a:tc>
                <a:tc>
                  <a:txBody>
                    <a:bodyPr/>
                    <a:lstStyle/>
                    <a:p>
                      <a:r>
                        <a:rPr lang="en-US" dirty="0"/>
                        <a:t>Revising the terms of reference document</a:t>
                      </a:r>
                    </a:p>
                  </a:txBody>
                  <a:tcPr/>
                </a:tc>
                <a:tc>
                  <a:txBody>
                    <a:bodyPr/>
                    <a:lstStyle/>
                    <a:p>
                      <a:r>
                        <a:rPr lang="en-US" dirty="0"/>
                        <a:t>March 2022</a:t>
                      </a:r>
                    </a:p>
                  </a:txBody>
                  <a:tcPr/>
                </a:tc>
                <a:extLst>
                  <a:ext uri="{0D108BD9-81ED-4DB2-BD59-A6C34878D82A}">
                    <a16:rowId xmlns:a16="http://schemas.microsoft.com/office/drawing/2014/main" val="2485346764"/>
                  </a:ext>
                </a:extLst>
              </a:tr>
              <a:tr h="370840">
                <a:tc>
                  <a:txBody>
                    <a:bodyPr/>
                    <a:lstStyle/>
                    <a:p>
                      <a:r>
                        <a:rPr lang="en-US" dirty="0"/>
                        <a:t>Assigning close deadlines to complete tasks requested by the unit</a:t>
                      </a:r>
                    </a:p>
                  </a:txBody>
                  <a:tcPr/>
                </a:tc>
                <a:tc>
                  <a:txBody>
                    <a:bodyPr/>
                    <a:lstStyle/>
                    <a:p>
                      <a:r>
                        <a:rPr lang="en-US" dirty="0"/>
                        <a:t>No</a:t>
                      </a:r>
                    </a:p>
                  </a:txBody>
                  <a:tcPr/>
                </a:tc>
                <a:tc>
                  <a:txBody>
                    <a:bodyPr/>
                    <a:lstStyle/>
                    <a:p>
                      <a:r>
                        <a:rPr lang="en-US" dirty="0"/>
                        <a:t>Creating an annual calendar for deadlines of all tasks</a:t>
                      </a:r>
                    </a:p>
                  </a:txBody>
                  <a:tcPr/>
                </a:tc>
                <a:tc>
                  <a:txBody>
                    <a:bodyPr/>
                    <a:lstStyle/>
                    <a:p>
                      <a:r>
                        <a:rPr lang="en-US" dirty="0"/>
                        <a:t>September 2021</a:t>
                      </a:r>
                    </a:p>
                  </a:txBody>
                  <a:tcPr/>
                </a:tc>
                <a:extLst>
                  <a:ext uri="{0D108BD9-81ED-4DB2-BD59-A6C34878D82A}">
                    <a16:rowId xmlns:a16="http://schemas.microsoft.com/office/drawing/2014/main" val="942131214"/>
                  </a:ext>
                </a:extLst>
              </a:tr>
              <a:tr h="370840">
                <a:tc>
                  <a:txBody>
                    <a:bodyPr/>
                    <a:lstStyle/>
                    <a:p>
                      <a:r>
                        <a:rPr lang="en-US" dirty="0"/>
                        <a:t>Online faculty development session needs improvement in terms of quality of embedded questions, video duration, and the time of releasing the course</a:t>
                      </a:r>
                    </a:p>
                  </a:txBody>
                  <a:tcPr/>
                </a:tc>
                <a:tc>
                  <a:txBody>
                    <a:bodyPr/>
                    <a:lstStyle/>
                    <a:p>
                      <a:r>
                        <a:rPr lang="en-US" dirty="0"/>
                        <a:t>No</a:t>
                      </a:r>
                    </a:p>
                  </a:txBody>
                  <a:tcPr/>
                </a:tc>
                <a:tc>
                  <a:txBody>
                    <a:bodyPr/>
                    <a:lstStyle/>
                    <a:p>
                      <a:r>
                        <a:rPr lang="en-US" dirty="0"/>
                        <a:t>All the suggested improvements will be considered in the coming course (Moodle)</a:t>
                      </a:r>
                    </a:p>
                  </a:txBody>
                  <a:tcPr/>
                </a:tc>
                <a:tc>
                  <a:txBody>
                    <a:bodyPr/>
                    <a:lstStyle/>
                    <a:p>
                      <a:r>
                        <a:rPr lang="en-US" dirty="0"/>
                        <a:t>September 2021</a:t>
                      </a:r>
                    </a:p>
                  </a:txBody>
                  <a:tcPr/>
                </a:tc>
                <a:extLst>
                  <a:ext uri="{0D108BD9-81ED-4DB2-BD59-A6C34878D82A}">
                    <a16:rowId xmlns:a16="http://schemas.microsoft.com/office/drawing/2014/main" val="2251592729"/>
                  </a:ext>
                </a:extLst>
              </a:tr>
              <a:tr h="370840">
                <a:tc>
                  <a:txBody>
                    <a:bodyPr/>
                    <a:lstStyle/>
                    <a:p>
                      <a:r>
                        <a:rPr lang="en-US" dirty="0"/>
                        <a:t>Revising the data before sharing with Colleges</a:t>
                      </a:r>
                    </a:p>
                  </a:txBody>
                  <a:tcPr/>
                </a:tc>
                <a:tc>
                  <a:txBody>
                    <a:bodyPr/>
                    <a:lstStyle/>
                    <a:p>
                      <a:r>
                        <a:rPr lang="en-US" dirty="0"/>
                        <a:t>No</a:t>
                      </a:r>
                    </a:p>
                  </a:txBody>
                  <a:tcPr/>
                </a:tc>
                <a:tc>
                  <a:txBody>
                    <a:bodyPr/>
                    <a:lstStyle/>
                    <a:p>
                      <a:r>
                        <a:rPr lang="en-US" dirty="0"/>
                        <a:t>Creating an online form to control and revise all data produced by the unit before sharing with Colleges</a:t>
                      </a:r>
                    </a:p>
                  </a:txBody>
                  <a:tcPr/>
                </a:tc>
                <a:tc>
                  <a:txBody>
                    <a:bodyPr/>
                    <a:lstStyle/>
                    <a:p>
                      <a:r>
                        <a:rPr lang="en-US" dirty="0"/>
                        <a:t>July 2021 (Done)</a:t>
                      </a:r>
                    </a:p>
                  </a:txBody>
                  <a:tcPr/>
                </a:tc>
                <a:extLst>
                  <a:ext uri="{0D108BD9-81ED-4DB2-BD59-A6C34878D82A}">
                    <a16:rowId xmlns:a16="http://schemas.microsoft.com/office/drawing/2014/main" val="2196346286"/>
                  </a:ext>
                </a:extLst>
              </a:tr>
            </a:tbl>
          </a:graphicData>
        </a:graphic>
      </p:graphicFrame>
    </p:spTree>
    <p:extLst>
      <p:ext uri="{BB962C8B-B14F-4D97-AF65-F5344CB8AC3E}">
        <p14:creationId xmlns:p14="http://schemas.microsoft.com/office/powerpoint/2010/main" val="257033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85F7-DF93-4F1A-8C92-2D9C5E81B199}"/>
              </a:ext>
            </a:extLst>
          </p:cNvPr>
          <p:cNvSpPr>
            <a:spLocks noGrp="1"/>
          </p:cNvSpPr>
          <p:nvPr>
            <p:ph type="title"/>
          </p:nvPr>
        </p:nvSpPr>
        <p:spPr>
          <a:xfrm>
            <a:off x="1024128" y="585216"/>
            <a:ext cx="3133581" cy="1499616"/>
          </a:xfrm>
        </p:spPr>
        <p:txBody>
          <a:bodyPr>
            <a:normAutofit/>
          </a:bodyPr>
          <a:lstStyle/>
          <a:p>
            <a:r>
              <a:rPr lang="en-US" sz="4000" dirty="0">
                <a:solidFill>
                  <a:srgbClr val="0070C0"/>
                </a:solidFill>
              </a:rPr>
              <a:t>Future Plans</a:t>
            </a:r>
          </a:p>
        </p:txBody>
      </p:sp>
      <p:graphicFrame>
        <p:nvGraphicFramePr>
          <p:cNvPr id="6" name="Table 6">
            <a:extLst>
              <a:ext uri="{FF2B5EF4-FFF2-40B4-BE49-F238E27FC236}">
                <a16:creationId xmlns:a16="http://schemas.microsoft.com/office/drawing/2014/main" id="{FB30FD24-7E4A-4311-877B-4F26F2A1FD88}"/>
              </a:ext>
            </a:extLst>
          </p:cNvPr>
          <p:cNvGraphicFramePr>
            <a:graphicFrameLocks noGrp="1"/>
          </p:cNvGraphicFramePr>
          <p:nvPr>
            <p:extLst>
              <p:ext uri="{D42A27DB-BD31-4B8C-83A1-F6EECF244321}">
                <p14:modId xmlns:p14="http://schemas.microsoft.com/office/powerpoint/2010/main" val="3386115472"/>
              </p:ext>
            </p:extLst>
          </p:nvPr>
        </p:nvGraphicFramePr>
        <p:xfrm>
          <a:off x="427703" y="1780032"/>
          <a:ext cx="11336594" cy="2194560"/>
        </p:xfrm>
        <a:graphic>
          <a:graphicData uri="http://schemas.openxmlformats.org/drawingml/2006/table">
            <a:tbl>
              <a:tblPr firstRow="1" bandRow="1">
                <a:tableStyleId>{5C22544A-7EE6-4342-B048-85BDC9FD1C3A}</a:tableStyleId>
              </a:tblPr>
              <a:tblGrid>
                <a:gridCol w="4493342">
                  <a:extLst>
                    <a:ext uri="{9D8B030D-6E8A-4147-A177-3AD203B41FA5}">
                      <a16:colId xmlns:a16="http://schemas.microsoft.com/office/drawing/2014/main" val="3925597088"/>
                    </a:ext>
                  </a:extLst>
                </a:gridCol>
                <a:gridCol w="1524000">
                  <a:extLst>
                    <a:ext uri="{9D8B030D-6E8A-4147-A177-3AD203B41FA5}">
                      <a16:colId xmlns:a16="http://schemas.microsoft.com/office/drawing/2014/main" val="993286798"/>
                    </a:ext>
                  </a:extLst>
                </a:gridCol>
                <a:gridCol w="3908323">
                  <a:extLst>
                    <a:ext uri="{9D8B030D-6E8A-4147-A177-3AD203B41FA5}">
                      <a16:colId xmlns:a16="http://schemas.microsoft.com/office/drawing/2014/main" val="4123638200"/>
                    </a:ext>
                  </a:extLst>
                </a:gridCol>
                <a:gridCol w="1410929">
                  <a:extLst>
                    <a:ext uri="{9D8B030D-6E8A-4147-A177-3AD203B41FA5}">
                      <a16:colId xmlns:a16="http://schemas.microsoft.com/office/drawing/2014/main" val="821124280"/>
                    </a:ext>
                  </a:extLst>
                </a:gridCol>
              </a:tblGrid>
              <a:tr h="370840">
                <a:tc>
                  <a:txBody>
                    <a:bodyPr/>
                    <a:lstStyle/>
                    <a:p>
                      <a:r>
                        <a:rPr lang="en-US" dirty="0"/>
                        <a:t>Area for Improvement</a:t>
                      </a:r>
                    </a:p>
                  </a:txBody>
                  <a:tcPr/>
                </a:tc>
                <a:tc>
                  <a:txBody>
                    <a:bodyPr/>
                    <a:lstStyle/>
                    <a:p>
                      <a:r>
                        <a:rPr lang="en-US" dirty="0"/>
                        <a:t>Pending from Last year</a:t>
                      </a:r>
                    </a:p>
                  </a:txBody>
                  <a:tcPr/>
                </a:tc>
                <a:tc>
                  <a:txBody>
                    <a:bodyPr/>
                    <a:lstStyle/>
                    <a:p>
                      <a:r>
                        <a:rPr lang="en-US" dirty="0"/>
                        <a:t>Action to be taken</a:t>
                      </a:r>
                    </a:p>
                  </a:txBody>
                  <a:tcPr/>
                </a:tc>
                <a:tc>
                  <a:txBody>
                    <a:bodyPr/>
                    <a:lstStyle/>
                    <a:p>
                      <a:r>
                        <a:rPr lang="en-US" dirty="0"/>
                        <a:t>Deadline</a:t>
                      </a:r>
                    </a:p>
                  </a:txBody>
                  <a:tcPr/>
                </a:tc>
                <a:extLst>
                  <a:ext uri="{0D108BD9-81ED-4DB2-BD59-A6C34878D82A}">
                    <a16:rowId xmlns:a16="http://schemas.microsoft.com/office/drawing/2014/main" val="1496689145"/>
                  </a:ext>
                </a:extLst>
              </a:tr>
              <a:tr h="370840">
                <a:tc>
                  <a:txBody>
                    <a:bodyPr/>
                    <a:lstStyle/>
                    <a:p>
                      <a:r>
                        <a:rPr lang="en-US" dirty="0"/>
                        <a:t>Benchmarking at the program level is not well developed</a:t>
                      </a:r>
                    </a:p>
                  </a:txBody>
                  <a:tcPr/>
                </a:tc>
                <a:tc>
                  <a:txBody>
                    <a:bodyPr/>
                    <a:lstStyle/>
                    <a:p>
                      <a:r>
                        <a:rPr lang="en-US"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Follow-up with program directors on benchmarking at the program level</a:t>
                      </a:r>
                    </a:p>
                  </a:txBody>
                  <a:tcPr/>
                </a:tc>
                <a:tc>
                  <a:txBody>
                    <a:bodyPr/>
                    <a:lstStyle/>
                    <a:p>
                      <a:r>
                        <a:rPr lang="en-US" dirty="0"/>
                        <a:t>December 2021</a:t>
                      </a:r>
                    </a:p>
                  </a:txBody>
                  <a:tcPr/>
                </a:tc>
                <a:extLst>
                  <a:ext uri="{0D108BD9-81ED-4DB2-BD59-A6C34878D82A}">
                    <a16:rowId xmlns:a16="http://schemas.microsoft.com/office/drawing/2014/main" val="3464702906"/>
                  </a:ext>
                </a:extLst>
              </a:tr>
              <a:tr h="370840">
                <a:tc>
                  <a:txBody>
                    <a:bodyPr/>
                    <a:lstStyle/>
                    <a:p>
                      <a:r>
                        <a:rPr lang="en-US" dirty="0"/>
                        <a:t>Course files and program effectiveness report are revised by the College QA&amp;PE committee, but this did not happen in all colleges.</a:t>
                      </a:r>
                    </a:p>
                  </a:txBody>
                  <a:tcPr/>
                </a:tc>
                <a:tc>
                  <a:txBody>
                    <a:bodyPr/>
                    <a:lstStyle/>
                    <a:p>
                      <a:r>
                        <a:rPr lang="en-US" dirty="0"/>
                        <a:t>No</a:t>
                      </a:r>
                    </a:p>
                  </a:txBody>
                  <a:tcPr/>
                </a:tc>
                <a:tc>
                  <a:txBody>
                    <a:bodyPr/>
                    <a:lstStyle/>
                    <a:p>
                      <a:r>
                        <a:rPr lang="en-US" dirty="0"/>
                        <a:t>Follow-up with College QA&amp;PE Committee to revise course files and program effectiveness report</a:t>
                      </a:r>
                    </a:p>
                  </a:txBody>
                  <a:tcPr/>
                </a:tc>
                <a:tc>
                  <a:txBody>
                    <a:bodyPr/>
                    <a:lstStyle/>
                    <a:p>
                      <a:r>
                        <a:rPr lang="en-US" dirty="0"/>
                        <a:t>January 2022</a:t>
                      </a:r>
                    </a:p>
                  </a:txBody>
                  <a:tcPr/>
                </a:tc>
                <a:extLst>
                  <a:ext uri="{0D108BD9-81ED-4DB2-BD59-A6C34878D82A}">
                    <a16:rowId xmlns:a16="http://schemas.microsoft.com/office/drawing/2014/main" val="2485346764"/>
                  </a:ext>
                </a:extLst>
              </a:tr>
            </a:tbl>
          </a:graphicData>
        </a:graphic>
      </p:graphicFrame>
    </p:spTree>
    <p:extLst>
      <p:ext uri="{BB962C8B-B14F-4D97-AF65-F5344CB8AC3E}">
        <p14:creationId xmlns:p14="http://schemas.microsoft.com/office/powerpoint/2010/main" val="330937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1C7F-24EE-4B0B-8241-464B378D8D5C}"/>
              </a:ext>
            </a:extLst>
          </p:cNvPr>
          <p:cNvSpPr>
            <a:spLocks noGrp="1"/>
          </p:cNvSpPr>
          <p:nvPr>
            <p:ph type="title"/>
          </p:nvPr>
        </p:nvSpPr>
        <p:spPr/>
        <p:txBody>
          <a:bodyPr/>
          <a:lstStyle/>
          <a:p>
            <a:r>
              <a:rPr lang="en-US" dirty="0">
                <a:solidFill>
                  <a:srgbClr val="0070C0"/>
                </a:solidFill>
              </a:rPr>
              <a:t>Data Accessibility</a:t>
            </a:r>
          </a:p>
        </p:txBody>
      </p:sp>
      <p:graphicFrame>
        <p:nvGraphicFramePr>
          <p:cNvPr id="4" name="Content Placeholder 3">
            <a:extLst>
              <a:ext uri="{FF2B5EF4-FFF2-40B4-BE49-F238E27FC236}">
                <a16:creationId xmlns:a16="http://schemas.microsoft.com/office/drawing/2014/main" id="{C46583F2-A962-495A-BC15-E18D647F3D16}"/>
              </a:ext>
            </a:extLst>
          </p:cNvPr>
          <p:cNvGraphicFramePr>
            <a:graphicFrameLocks noGrp="1"/>
          </p:cNvGraphicFramePr>
          <p:nvPr>
            <p:ph idx="1"/>
            <p:extLst>
              <p:ext uri="{D42A27DB-BD31-4B8C-83A1-F6EECF244321}">
                <p14:modId xmlns:p14="http://schemas.microsoft.com/office/powerpoint/2010/main" val="1694630260"/>
              </p:ext>
            </p:extLst>
          </p:nvPr>
        </p:nvGraphicFramePr>
        <p:xfrm>
          <a:off x="782893" y="1101213"/>
          <a:ext cx="10626213"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34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0D86-0602-43D2-B2C8-88C7423ABECF}"/>
              </a:ext>
            </a:extLst>
          </p:cNvPr>
          <p:cNvSpPr>
            <a:spLocks noGrp="1"/>
          </p:cNvSpPr>
          <p:nvPr>
            <p:ph type="title"/>
          </p:nvPr>
        </p:nvSpPr>
        <p:spPr/>
        <p:txBody>
          <a:bodyPr/>
          <a:lstStyle/>
          <a:p>
            <a:r>
              <a:rPr lang="en-US" dirty="0">
                <a:solidFill>
                  <a:srgbClr val="0070C0"/>
                </a:solidFill>
              </a:rPr>
              <a:t>International Accreditation</a:t>
            </a:r>
          </a:p>
        </p:txBody>
      </p:sp>
      <p:sp>
        <p:nvSpPr>
          <p:cNvPr id="3" name="Content Placeholder 2">
            <a:extLst>
              <a:ext uri="{FF2B5EF4-FFF2-40B4-BE49-F238E27FC236}">
                <a16:creationId xmlns:a16="http://schemas.microsoft.com/office/drawing/2014/main" id="{F4012CEF-8F8F-4297-8CC9-242FCA3F92F7}"/>
              </a:ext>
            </a:extLst>
          </p:cNvPr>
          <p:cNvSpPr>
            <a:spLocks noGrp="1"/>
          </p:cNvSpPr>
          <p:nvPr>
            <p:ph idx="1"/>
          </p:nvPr>
        </p:nvSpPr>
        <p:spPr>
          <a:xfrm>
            <a:off x="1024128" y="1887794"/>
            <a:ext cx="9720073" cy="4739148"/>
          </a:xfrm>
        </p:spPr>
        <p:txBody>
          <a:bodyPr>
            <a:normAutofit/>
          </a:bodyPr>
          <a:lstStyle/>
          <a:p>
            <a:pPr algn="just"/>
            <a:r>
              <a:rPr lang="en-US" dirty="0"/>
              <a:t>QAA accreditation: GRANTED</a:t>
            </a:r>
          </a:p>
          <a:p>
            <a:pPr marL="0" marR="0" algn="just">
              <a:spcBef>
                <a:spcPts val="0"/>
              </a:spcBef>
              <a:spcAft>
                <a:spcPts val="1100"/>
              </a:spcAft>
            </a:pPr>
            <a:endParaRPr lang="en-GB" sz="1800" b="1" dirty="0">
              <a:effectLst/>
              <a:latin typeface="Arial" panose="020B0604020202020204" pitchFamily="34" charset="0"/>
              <a:cs typeface="Times New Roman" panose="02020603050405020304" pitchFamily="18" charset="0"/>
            </a:endParaRPr>
          </a:p>
          <a:p>
            <a:pPr marL="0" marR="0" algn="just">
              <a:spcBef>
                <a:spcPts val="0"/>
              </a:spcBef>
              <a:spcAft>
                <a:spcPts val="1100"/>
              </a:spcAft>
            </a:pPr>
            <a:r>
              <a:rPr lang="en-GB" sz="1800" b="1" dirty="0">
                <a:latin typeface="Arial" panose="020B0604020202020204" pitchFamily="34" charset="0"/>
                <a:cs typeface="Times New Roman" panose="02020603050405020304" pitchFamily="18" charset="0"/>
              </a:rPr>
              <a:t>Extract from the QAA Report</a:t>
            </a:r>
            <a:endParaRPr lang="en-GB" sz="1800" b="1" dirty="0">
              <a:effectLst/>
              <a:latin typeface="Arial" panose="020B0604020202020204" pitchFamily="34" charset="0"/>
              <a:cs typeface="Times New Roman" panose="02020603050405020304" pitchFamily="18" charset="0"/>
            </a:endParaRPr>
          </a:p>
          <a:p>
            <a:pPr marL="0" marR="0" indent="0" algn="just">
              <a:spcBef>
                <a:spcPts val="0"/>
              </a:spcBef>
              <a:spcAft>
                <a:spcPts val="1100"/>
              </a:spcAft>
              <a:buNone/>
            </a:pPr>
            <a:r>
              <a:rPr lang="en-GB" sz="1800" b="1" dirty="0">
                <a:effectLst/>
                <a:latin typeface="Arial" panose="020B0604020202020204" pitchFamily="34" charset="0"/>
                <a:cs typeface="Times New Roman" panose="02020603050405020304" pitchFamily="18" charset="0"/>
              </a:rPr>
              <a:t>“Good practice</a:t>
            </a:r>
            <a:endParaRPr lang="en-US" sz="1800" b="1" dirty="0">
              <a:effectLst/>
              <a:latin typeface="Arial" panose="020B0604020202020204" pitchFamily="34" charset="0"/>
              <a:cs typeface="Times New Roman" panose="02020603050405020304" pitchFamily="18" charset="0"/>
            </a:endParaRPr>
          </a:p>
          <a:p>
            <a:pPr marL="0" marR="0" indent="0" algn="just">
              <a:spcBef>
                <a:spcPts val="0"/>
              </a:spcBef>
              <a:spcAft>
                <a:spcPts val="11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QAA review team identified the following features of</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good practice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Gulf Medical University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5403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effective use made of external examiners, and externality more broadly, in assuring assessment standards and external benchmarking.  (Standard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1.3</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&amp; 1.9)</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540385"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multiple opportunities for students to provide feedback has positively impacted on their overall learning experience. (Standard 1.7)</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1100"/>
              </a:spcAft>
              <a:buFont typeface="Symbol" panose="05050102010706020507" pitchFamily="18" charset="2"/>
              <a:buChar char=""/>
              <a:tabLst>
                <a:tab pos="540385" algn="l"/>
              </a:tabLst>
            </a:pP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The Quality Assurance and Institutional Effectiveness portal, which provides staff at all levels easy access to data and information critical to monitoring many aspects that impact on student progression, achievement and evaluation of programme effectiveness. (Standard </a:t>
            </a:r>
            <a:r>
              <a:rPr lang="en-GB"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1.7</a:t>
            </a:r>
            <a:r>
              <a:rPr lang="en-GB"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1.9, 1.10)”</a:t>
            </a:r>
            <a:endParaRPr lang="en-US"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7639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05CD-D31C-4B0A-BA24-5AF46AE76749}"/>
              </a:ext>
            </a:extLst>
          </p:cNvPr>
          <p:cNvSpPr>
            <a:spLocks noGrp="1"/>
          </p:cNvSpPr>
          <p:nvPr>
            <p:ph type="title"/>
          </p:nvPr>
        </p:nvSpPr>
        <p:spPr>
          <a:xfrm>
            <a:off x="1024127" y="585216"/>
            <a:ext cx="7549601" cy="1499616"/>
          </a:xfrm>
        </p:spPr>
        <p:txBody>
          <a:bodyPr>
            <a:normAutofit/>
          </a:bodyPr>
          <a:lstStyle/>
          <a:p>
            <a:r>
              <a:rPr lang="en-US" dirty="0">
                <a:solidFill>
                  <a:srgbClr val="0070C0"/>
                </a:solidFill>
              </a:rPr>
              <a:t>Impact Ranking – Times Higher Education</a:t>
            </a:r>
          </a:p>
        </p:txBody>
      </p:sp>
      <p:sp>
        <p:nvSpPr>
          <p:cNvPr id="3" name="Content Placeholder 2">
            <a:extLst>
              <a:ext uri="{FF2B5EF4-FFF2-40B4-BE49-F238E27FC236}">
                <a16:creationId xmlns:a16="http://schemas.microsoft.com/office/drawing/2014/main" id="{DCEC03BC-7483-46C7-A1B3-6D44EDFADE75}"/>
              </a:ext>
            </a:extLst>
          </p:cNvPr>
          <p:cNvSpPr>
            <a:spLocks noGrp="1"/>
          </p:cNvSpPr>
          <p:nvPr>
            <p:ph idx="1"/>
          </p:nvPr>
        </p:nvSpPr>
        <p:spPr>
          <a:xfrm>
            <a:off x="353961" y="1887794"/>
            <a:ext cx="5014451" cy="4970206"/>
          </a:xfrm>
        </p:spPr>
        <p:txBody>
          <a:bodyPr>
            <a:normAutofit/>
          </a:bodyPr>
          <a:lstStyle/>
          <a:p>
            <a:pPr algn="just"/>
            <a:r>
              <a:rPr lang="en-US" dirty="0">
                <a:effectLst/>
                <a:ea typeface="Times New Roman" panose="02020603050405020304" pitchFamily="18" charset="0"/>
                <a:cs typeface="Arial" panose="020B0604020202020204" pitchFamily="34" charset="0"/>
              </a:rPr>
              <a:t>401-600 worldwide in the 2021 THE Impact Ranking. </a:t>
            </a:r>
          </a:p>
          <a:p>
            <a:pPr algn="just"/>
            <a:r>
              <a:rPr lang="en-US" dirty="0">
                <a:effectLst/>
                <a:ea typeface="Times New Roman" panose="02020603050405020304" pitchFamily="18" charset="0"/>
                <a:cs typeface="Arial" panose="020B0604020202020204" pitchFamily="34" charset="0"/>
              </a:rPr>
              <a:t>The ranking includes 1115 Universities from 98 countries all over the world.</a:t>
            </a:r>
          </a:p>
          <a:p>
            <a:pPr algn="just"/>
            <a:r>
              <a:rPr lang="en-US" dirty="0">
                <a:ea typeface="Calibri" panose="020F0502020204030204" pitchFamily="34" charset="0"/>
                <a:cs typeface="Arial" panose="020B0604020202020204" pitchFamily="34" charset="0"/>
              </a:rPr>
              <a:t>Last year: 600+ out of 768</a:t>
            </a:r>
          </a:p>
          <a:p>
            <a:pPr algn="just"/>
            <a:endParaRPr lang="en-US" dirty="0">
              <a:ea typeface="Calibri" panose="020F0502020204030204" pitchFamily="34" charset="0"/>
              <a:cs typeface="Arial" panose="020B0604020202020204" pitchFamily="34" charset="0"/>
            </a:endParaRPr>
          </a:p>
          <a:p>
            <a:pPr algn="just"/>
            <a:r>
              <a:rPr lang="en-US" b="1" dirty="0">
                <a:ea typeface="Calibri" panose="020F0502020204030204" pitchFamily="34" charset="0"/>
                <a:cs typeface="Arial" panose="020B0604020202020204" pitchFamily="34" charset="0"/>
              </a:rPr>
              <a:t>Reasons for Improvement:</a:t>
            </a:r>
          </a:p>
          <a:p>
            <a:pPr algn="just"/>
            <a:r>
              <a:rPr lang="en-US" dirty="0">
                <a:ea typeface="Calibri" panose="020F0502020204030204" pitchFamily="34" charset="0"/>
                <a:cs typeface="Arial" panose="020B0604020202020204" pitchFamily="34" charset="0"/>
              </a:rPr>
              <a:t>1- Applying for SDG 10 for the 1</a:t>
            </a:r>
            <a:r>
              <a:rPr lang="en-US" baseline="30000" dirty="0">
                <a:ea typeface="Calibri" panose="020F0502020204030204" pitchFamily="34" charset="0"/>
                <a:cs typeface="Arial" panose="020B0604020202020204" pitchFamily="34" charset="0"/>
              </a:rPr>
              <a:t>st</a:t>
            </a:r>
            <a:r>
              <a:rPr lang="en-US" dirty="0">
                <a:ea typeface="Calibri" panose="020F0502020204030204" pitchFamily="34" charset="0"/>
                <a:cs typeface="Arial" panose="020B0604020202020204" pitchFamily="34" charset="0"/>
              </a:rPr>
              <a:t> time.</a:t>
            </a:r>
          </a:p>
          <a:p>
            <a:pPr algn="just"/>
            <a:r>
              <a:rPr lang="en-US" dirty="0">
                <a:ea typeface="Calibri" panose="020F0502020204030204" pitchFamily="34" charset="0"/>
                <a:cs typeface="Arial" panose="020B0604020202020204" pitchFamily="34" charset="0"/>
              </a:rPr>
              <a:t>2- Understanding the questions in a better way before submission.</a:t>
            </a:r>
          </a:p>
          <a:p>
            <a:pPr algn="just"/>
            <a:r>
              <a:rPr lang="en-US" dirty="0">
                <a:ea typeface="Calibri" panose="020F0502020204030204" pitchFamily="34" charset="0"/>
                <a:cs typeface="Arial" panose="020B0604020202020204" pitchFamily="34" charset="0"/>
              </a:rPr>
              <a:t>3- Making changes in our policies and website to address THE requirements.</a:t>
            </a:r>
          </a:p>
        </p:txBody>
      </p:sp>
      <p:pic>
        <p:nvPicPr>
          <p:cNvPr id="4" name="Picture 3">
            <a:extLst>
              <a:ext uri="{FF2B5EF4-FFF2-40B4-BE49-F238E27FC236}">
                <a16:creationId xmlns:a16="http://schemas.microsoft.com/office/drawing/2014/main" id="{A76C37BF-A4E7-4124-838B-5DBFA32037D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368413" y="2576052"/>
            <a:ext cx="6388991" cy="4100052"/>
          </a:xfrm>
          <a:prstGeom prst="rect">
            <a:avLst/>
          </a:prstGeom>
          <a:noFill/>
        </p:spPr>
      </p:pic>
      <p:pic>
        <p:nvPicPr>
          <p:cNvPr id="5" name="Picture 4">
            <a:extLst>
              <a:ext uri="{FF2B5EF4-FFF2-40B4-BE49-F238E27FC236}">
                <a16:creationId xmlns:a16="http://schemas.microsoft.com/office/drawing/2014/main" id="{592C8461-64C1-4721-860C-F05CACB6D9C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8699670" y="440937"/>
            <a:ext cx="3057734" cy="1643895"/>
          </a:xfrm>
          <a:prstGeom prst="rect">
            <a:avLst/>
          </a:prstGeom>
          <a:noFill/>
        </p:spPr>
      </p:pic>
    </p:spTree>
    <p:extLst>
      <p:ext uri="{BB962C8B-B14F-4D97-AF65-F5344CB8AC3E}">
        <p14:creationId xmlns:p14="http://schemas.microsoft.com/office/powerpoint/2010/main" val="412960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05CD-D31C-4B0A-BA24-5AF46AE76749}"/>
              </a:ext>
            </a:extLst>
          </p:cNvPr>
          <p:cNvSpPr>
            <a:spLocks noGrp="1"/>
          </p:cNvSpPr>
          <p:nvPr>
            <p:ph type="title"/>
          </p:nvPr>
        </p:nvSpPr>
        <p:spPr>
          <a:xfrm>
            <a:off x="1024127" y="585216"/>
            <a:ext cx="7549601" cy="1499616"/>
          </a:xfrm>
        </p:spPr>
        <p:txBody>
          <a:bodyPr>
            <a:normAutofit/>
          </a:bodyPr>
          <a:lstStyle/>
          <a:p>
            <a:r>
              <a:rPr lang="en-US">
                <a:solidFill>
                  <a:srgbClr val="0070C0"/>
                </a:solidFill>
              </a:rPr>
              <a:t>QS </a:t>
            </a:r>
            <a:r>
              <a:rPr lang="en-US" dirty="0">
                <a:solidFill>
                  <a:srgbClr val="0070C0"/>
                </a:solidFill>
              </a:rPr>
              <a:t>STARS</a:t>
            </a:r>
          </a:p>
        </p:txBody>
      </p:sp>
      <p:sp>
        <p:nvSpPr>
          <p:cNvPr id="7" name="Content Placeholder 6">
            <a:extLst>
              <a:ext uri="{FF2B5EF4-FFF2-40B4-BE49-F238E27FC236}">
                <a16:creationId xmlns:a16="http://schemas.microsoft.com/office/drawing/2014/main" id="{2FC34C19-5B9A-4197-ACD5-526750E32065}"/>
              </a:ext>
            </a:extLst>
          </p:cNvPr>
          <p:cNvSpPr>
            <a:spLocks noGrp="1"/>
          </p:cNvSpPr>
          <p:nvPr>
            <p:ph idx="1"/>
          </p:nvPr>
        </p:nvSpPr>
        <p:spPr/>
        <p:txBody>
          <a:bodyPr/>
          <a:lstStyle/>
          <a:p>
            <a:r>
              <a:rPr lang="en-US" dirty="0"/>
              <a:t>QS stars rating system was stopped in October 2021.</a:t>
            </a:r>
          </a:p>
          <a:p>
            <a:r>
              <a:rPr lang="en-US" dirty="0">
                <a:solidFill>
                  <a:srgbClr val="0070C0"/>
                </a:solidFill>
              </a:rPr>
              <a:t>Reasons:</a:t>
            </a:r>
          </a:p>
          <a:p>
            <a:pPr marL="457200" indent="-457200">
              <a:buFont typeface="+mj-lt"/>
              <a:buAutoNum type="arabicPeriod"/>
            </a:pPr>
            <a:r>
              <a:rPr lang="en-US" dirty="0"/>
              <a:t>Reputation of this rating system is not satisfactory.</a:t>
            </a:r>
          </a:p>
          <a:p>
            <a:pPr marL="457200" indent="-457200">
              <a:buFont typeface="+mj-lt"/>
              <a:buAutoNum type="arabicPeriod"/>
            </a:pPr>
            <a:r>
              <a:rPr lang="en-US" dirty="0"/>
              <a:t>Lack of fairness: GMU was deprived from the regional (Arab) ranking due to being a specialized (medical) university although similar cases was found in Asia and South America.</a:t>
            </a:r>
          </a:p>
          <a:p>
            <a:r>
              <a:rPr lang="en-US" dirty="0">
                <a:solidFill>
                  <a:srgbClr val="0070C0"/>
                </a:solidFill>
              </a:rPr>
              <a:t>Impact</a:t>
            </a:r>
          </a:p>
          <a:p>
            <a:pPr marL="461963" indent="-461963">
              <a:buFont typeface="Wingdings" panose="05000000000000000000" pitchFamily="2" charset="2"/>
              <a:buChar char="§"/>
            </a:pPr>
            <a:r>
              <a:rPr lang="en-US" dirty="0"/>
              <a:t>This saved 41,000 USD and allowed the University to re-allocate this budget for more useful projects.</a:t>
            </a:r>
          </a:p>
        </p:txBody>
      </p:sp>
      <p:pic>
        <p:nvPicPr>
          <p:cNvPr id="2050" name="Picture 2" descr="Discontinued Vector Images (over 1,100)">
            <a:extLst>
              <a:ext uri="{FF2B5EF4-FFF2-40B4-BE49-F238E27FC236}">
                <a16:creationId xmlns:a16="http://schemas.microsoft.com/office/drawing/2014/main" id="{49DD7F89-ADAA-41BE-B06E-372C36A91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728" y="0"/>
            <a:ext cx="22669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5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6A38-918A-451C-94A9-2D52E736AFD5}"/>
              </a:ext>
            </a:extLst>
          </p:cNvPr>
          <p:cNvSpPr>
            <a:spLocks noGrp="1"/>
          </p:cNvSpPr>
          <p:nvPr>
            <p:ph type="title"/>
          </p:nvPr>
        </p:nvSpPr>
        <p:spPr/>
        <p:txBody>
          <a:bodyPr/>
          <a:lstStyle/>
          <a:p>
            <a:r>
              <a:rPr lang="en-US" dirty="0">
                <a:solidFill>
                  <a:srgbClr val="0070C0"/>
                </a:solidFill>
              </a:rPr>
              <a:t>Supporting National Accreditation</a:t>
            </a:r>
          </a:p>
        </p:txBody>
      </p:sp>
      <p:sp>
        <p:nvSpPr>
          <p:cNvPr id="3" name="Content Placeholder 2">
            <a:extLst>
              <a:ext uri="{FF2B5EF4-FFF2-40B4-BE49-F238E27FC236}">
                <a16:creationId xmlns:a16="http://schemas.microsoft.com/office/drawing/2014/main" id="{0196C844-1DF0-44E3-A11C-769A58F2E92A}"/>
              </a:ext>
            </a:extLst>
          </p:cNvPr>
          <p:cNvSpPr>
            <a:spLocks noGrp="1"/>
          </p:cNvSpPr>
          <p:nvPr>
            <p:ph idx="1"/>
          </p:nvPr>
        </p:nvSpPr>
        <p:spPr/>
        <p:txBody>
          <a:bodyPr/>
          <a:lstStyle/>
          <a:p>
            <a:r>
              <a:rPr lang="en-US" dirty="0"/>
              <a:t>Initial accreditation of 1 program</a:t>
            </a:r>
          </a:p>
          <a:p>
            <a:r>
              <a:rPr lang="en-US" dirty="0"/>
              <a:t>Reaccreditation of 2 programs</a:t>
            </a:r>
          </a:p>
          <a:p>
            <a:r>
              <a:rPr lang="en-US" dirty="0"/>
              <a:t>SSRs submitted for re-accreditation of 8 programs</a:t>
            </a:r>
          </a:p>
          <a:p>
            <a:r>
              <a:rPr lang="en-US" dirty="0"/>
              <a:t>The deadline for re-accreditation of each program along with the latest accreditation letters are available on: </a:t>
            </a:r>
            <a:r>
              <a:rPr lang="en-US" dirty="0">
                <a:hlinkClick r:id="rId2"/>
              </a:rPr>
              <a:t>http://www.iru-gmu.com/accreditation-status.html</a:t>
            </a:r>
            <a:r>
              <a:rPr lang="en-US" dirty="0"/>
              <a:t> </a:t>
            </a:r>
          </a:p>
        </p:txBody>
      </p:sp>
    </p:spTree>
    <p:extLst>
      <p:ext uri="{BB962C8B-B14F-4D97-AF65-F5344CB8AC3E}">
        <p14:creationId xmlns:p14="http://schemas.microsoft.com/office/powerpoint/2010/main" val="275992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2247-7E3C-41B0-A6EA-E60C72AED584}"/>
              </a:ext>
            </a:extLst>
          </p:cNvPr>
          <p:cNvSpPr>
            <a:spLocks noGrp="1"/>
          </p:cNvSpPr>
          <p:nvPr>
            <p:ph type="title"/>
          </p:nvPr>
        </p:nvSpPr>
        <p:spPr/>
        <p:txBody>
          <a:bodyPr>
            <a:normAutofit/>
          </a:bodyPr>
          <a:lstStyle/>
          <a:p>
            <a:r>
              <a:rPr lang="en-US" dirty="0"/>
              <a:t>University Website (Updated to Fulfill Annex 22 OF THE </a:t>
            </a:r>
            <a:r>
              <a:rPr lang="en-US" dirty="0" err="1"/>
              <a:t>caa</a:t>
            </a:r>
            <a:r>
              <a:rPr lang="en-US" dirty="0"/>
              <a:t> Standards)</a:t>
            </a:r>
          </a:p>
        </p:txBody>
      </p:sp>
      <p:sp>
        <p:nvSpPr>
          <p:cNvPr id="3" name="Content Placeholder 2">
            <a:extLst>
              <a:ext uri="{FF2B5EF4-FFF2-40B4-BE49-F238E27FC236}">
                <a16:creationId xmlns:a16="http://schemas.microsoft.com/office/drawing/2014/main" id="{3DF5242E-C4BE-4E69-B20D-D8BEB8160433}"/>
              </a:ext>
            </a:extLst>
          </p:cNvPr>
          <p:cNvSpPr>
            <a:spLocks noGrp="1"/>
          </p:cNvSpPr>
          <p:nvPr>
            <p:ph idx="1"/>
          </p:nvPr>
        </p:nvSpPr>
        <p:spPr>
          <a:xfrm>
            <a:off x="640670" y="2580968"/>
            <a:ext cx="3528207" cy="4023360"/>
          </a:xfrm>
        </p:spPr>
        <p:txBody>
          <a:bodyPr>
            <a:normAutofit/>
          </a:bodyPr>
          <a:lstStyle/>
          <a:p>
            <a:pPr algn="just"/>
            <a:r>
              <a:rPr lang="en-US" dirty="0"/>
              <a:t>GMU website was updated to fulfill Annex 22 of the CAA standards at both institutional and program levels.</a:t>
            </a:r>
          </a:p>
          <a:p>
            <a:pPr algn="just"/>
            <a:endParaRPr lang="en-US" dirty="0"/>
          </a:p>
          <a:p>
            <a:pPr algn="just"/>
            <a:endParaRPr lang="en-US" dirty="0"/>
          </a:p>
        </p:txBody>
      </p:sp>
      <p:pic>
        <p:nvPicPr>
          <p:cNvPr id="6" name="Picture 5">
            <a:extLst>
              <a:ext uri="{FF2B5EF4-FFF2-40B4-BE49-F238E27FC236}">
                <a16:creationId xmlns:a16="http://schemas.microsoft.com/office/drawing/2014/main" id="{3F7C3C22-DE5F-415A-B6B9-95288090DF8C}"/>
              </a:ext>
            </a:extLst>
          </p:cNvPr>
          <p:cNvPicPr>
            <a:picLocks noChangeAspect="1"/>
          </p:cNvPicPr>
          <p:nvPr/>
        </p:nvPicPr>
        <p:blipFill>
          <a:blip r:embed="rId2"/>
          <a:stretch>
            <a:fillRect/>
          </a:stretch>
        </p:blipFill>
        <p:spPr>
          <a:xfrm>
            <a:off x="4444181" y="2421893"/>
            <a:ext cx="6912078" cy="3751573"/>
          </a:xfrm>
          <a:prstGeom prst="rect">
            <a:avLst/>
          </a:prstGeom>
        </p:spPr>
      </p:pic>
    </p:spTree>
    <p:extLst>
      <p:ext uri="{BB962C8B-B14F-4D97-AF65-F5344CB8AC3E}">
        <p14:creationId xmlns:p14="http://schemas.microsoft.com/office/powerpoint/2010/main" val="315304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8A5B-0EE0-4497-920C-659D12051B55}"/>
              </a:ext>
            </a:extLst>
          </p:cNvPr>
          <p:cNvSpPr>
            <a:spLocks noGrp="1"/>
          </p:cNvSpPr>
          <p:nvPr>
            <p:ph type="title"/>
          </p:nvPr>
        </p:nvSpPr>
        <p:spPr/>
        <p:txBody>
          <a:bodyPr>
            <a:normAutofit/>
          </a:bodyPr>
          <a:lstStyle/>
          <a:p>
            <a:r>
              <a:rPr lang="en-US" sz="4800" kern="1200" cap="all" spc="200" baseline="0" dirty="0">
                <a:solidFill>
                  <a:srgbClr val="0070C0"/>
                </a:solidFill>
                <a:latin typeface="+mj-lt"/>
                <a:ea typeface="+mj-ea"/>
                <a:cs typeface="+mj-cs"/>
              </a:rPr>
              <a:t>Feedback on Career Counseling Sessions</a:t>
            </a:r>
            <a:endParaRPr lang="en-US" sz="4800" dirty="0"/>
          </a:p>
        </p:txBody>
      </p:sp>
      <p:sp>
        <p:nvSpPr>
          <p:cNvPr id="3" name="Content Placeholder 2">
            <a:extLst>
              <a:ext uri="{FF2B5EF4-FFF2-40B4-BE49-F238E27FC236}">
                <a16:creationId xmlns:a16="http://schemas.microsoft.com/office/drawing/2014/main" id="{0F9DEDFD-D7EE-4B06-80FE-53D578253BAC}"/>
              </a:ext>
            </a:extLst>
          </p:cNvPr>
          <p:cNvSpPr>
            <a:spLocks noGrp="1"/>
          </p:cNvSpPr>
          <p:nvPr>
            <p:ph idx="1"/>
          </p:nvPr>
        </p:nvSpPr>
        <p:spPr/>
        <p:txBody>
          <a:bodyPr>
            <a:normAutofit lnSpcReduction="10000"/>
          </a:bodyPr>
          <a:lstStyle/>
          <a:p>
            <a:pPr algn="just"/>
            <a:r>
              <a:rPr lang="en-US" dirty="0"/>
              <a:t>The QA&amp;IE Unit collected feedback on 48 career counseling sessions conducted throughout the academic year across all colleges.</a:t>
            </a:r>
          </a:p>
          <a:p>
            <a:pPr algn="just"/>
            <a:endParaRPr lang="en-US" dirty="0"/>
          </a:p>
          <a:p>
            <a:pPr algn="just"/>
            <a:r>
              <a:rPr lang="en-US" dirty="0"/>
              <a:t>Quotes from student feedback:</a:t>
            </a:r>
          </a:p>
          <a:p>
            <a:pPr marL="403225" indent="-403225" algn="just">
              <a:buFont typeface="Wingdings" panose="05000000000000000000" pitchFamily="2" charset="2"/>
              <a:buChar char="Ø"/>
            </a:pPr>
            <a:r>
              <a:rPr lang="en-US" i="1" dirty="0">
                <a:solidFill>
                  <a:srgbClr val="0070C0"/>
                </a:solidFill>
              </a:rPr>
              <a:t>“I am grateful to the university for arranging this session, for I have no medical background and I need guidance. This type of sessions do give some insights which is what makes me attend these sessions.”</a:t>
            </a:r>
          </a:p>
          <a:p>
            <a:pPr marL="403225" indent="-403225" algn="just">
              <a:buFont typeface="Wingdings" panose="05000000000000000000" pitchFamily="2" charset="2"/>
              <a:buChar char="Ø"/>
            </a:pPr>
            <a:r>
              <a:rPr lang="en-US" i="1" dirty="0">
                <a:solidFill>
                  <a:srgbClr val="0070C0"/>
                </a:solidFill>
              </a:rPr>
              <a:t>“I was really impressed that the speaker had the full amount of information that she answered every single question that was asked for her, I also liked the fact that she was really friendly and eager to give all the info we needed despite how long the answer can be.”</a:t>
            </a:r>
          </a:p>
          <a:p>
            <a:pPr algn="just"/>
            <a:endParaRPr lang="en-US" i="1" dirty="0">
              <a:solidFill>
                <a:srgbClr val="0070C0"/>
              </a:solidFill>
            </a:endParaRPr>
          </a:p>
          <a:p>
            <a:pPr marL="0" indent="0" algn="just">
              <a:buNone/>
            </a:pPr>
            <a:endParaRPr lang="en-US" i="1" dirty="0">
              <a:solidFill>
                <a:srgbClr val="0070C0"/>
              </a:solidFill>
            </a:endParaRPr>
          </a:p>
        </p:txBody>
      </p:sp>
    </p:spTree>
    <p:extLst>
      <p:ext uri="{BB962C8B-B14F-4D97-AF65-F5344CB8AC3E}">
        <p14:creationId xmlns:p14="http://schemas.microsoft.com/office/powerpoint/2010/main" val="4031580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652</TotalTime>
  <Words>1357</Words>
  <Application>Microsoft Office PowerPoint</Application>
  <PresentationFormat>Widescreen</PresentationFormat>
  <Paragraphs>219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Nova</vt:lpstr>
      <vt:lpstr>Calibri</vt:lpstr>
      <vt:lpstr>Symbol</vt:lpstr>
      <vt:lpstr>Tw Cen MT</vt:lpstr>
      <vt:lpstr>Tw Cen MT Condensed</vt:lpstr>
      <vt:lpstr>Wingdings</vt:lpstr>
      <vt:lpstr>Wingdings 3</vt:lpstr>
      <vt:lpstr>Integral</vt:lpstr>
      <vt:lpstr>Annual Report 2020 - 2021</vt:lpstr>
      <vt:lpstr>Data Accessibility</vt:lpstr>
      <vt:lpstr>Data Accessibility</vt:lpstr>
      <vt:lpstr>International Accreditation</vt:lpstr>
      <vt:lpstr>Impact Ranking – Times Higher Education</vt:lpstr>
      <vt:lpstr>QS STARS</vt:lpstr>
      <vt:lpstr>Supporting National Accreditation</vt:lpstr>
      <vt:lpstr>University Website (Updated to Fulfill Annex 22 OF THE caa Standards)</vt:lpstr>
      <vt:lpstr>Feedback on Career Counseling Sessions</vt:lpstr>
      <vt:lpstr>Policies and Procedures (36 new policies)</vt:lpstr>
      <vt:lpstr>Policies and Procedures  (18 Revised Policies)</vt:lpstr>
      <vt:lpstr>Quality Flow</vt:lpstr>
      <vt:lpstr>Course Files</vt:lpstr>
      <vt:lpstr>Program Effectiveness Report</vt:lpstr>
      <vt:lpstr>College Annual Report</vt:lpstr>
      <vt:lpstr>Faculty Appraisal</vt:lpstr>
      <vt:lpstr>Meeting Minutes</vt:lpstr>
      <vt:lpstr>Faculty Development - Edpuzzle</vt:lpstr>
      <vt:lpstr>Faculty Development – Writing SSR</vt:lpstr>
      <vt:lpstr>Actions Implemented in 20/21 Based on Last Year Feedback</vt:lpstr>
      <vt:lpstr>Actions Implemented in 20/21 Based on Last Year Feedback</vt:lpstr>
      <vt:lpstr>Stakeholder Evaluation of the QA&amp;IE Unit</vt:lpstr>
      <vt:lpstr>Future Plans</vt:lpstr>
      <vt:lpstr>Future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2020 - 2021</dc:title>
  <dc:creator>Ibrahim Elsayed</dc:creator>
  <cp:lastModifiedBy>Ibrahim Elsayed</cp:lastModifiedBy>
  <cp:revision>63</cp:revision>
  <dcterms:created xsi:type="dcterms:W3CDTF">2021-07-02T18:07:42Z</dcterms:created>
  <dcterms:modified xsi:type="dcterms:W3CDTF">2021-07-14T06:17:57Z</dcterms:modified>
</cp:coreProperties>
</file>